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Space Mono"/>
      <p:regular r:id="rId34"/>
      <p:bold r:id="rId35"/>
      <p:italic r:id="rId36"/>
      <p:boldItalic r:id="rId37"/>
    </p:embeddedFont>
    <p:embeddedFont>
      <p:font typeface="Do Hyeon"/>
      <p:regular r:id="rId38"/>
    </p:embeddedFont>
    <p:embeddedFont>
      <p:font typeface="Roboto Condensed"/>
      <p:regular r:id="rId39"/>
      <p:bold r:id="rId40"/>
      <p:italic r:id="rId41"/>
      <p:boldItalic r:id="rId42"/>
    </p:embeddedFont>
    <p:embeddedFont>
      <p:font typeface="Syncopate"/>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A2B8EC-E83A-4AD5-9AD9-BC19BEBE920A}">
  <a:tblStyle styleId="{0FA2B8EC-E83A-4AD5-9AD9-BC19BEBE92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bold.fntdata"/><Relationship Id="rId20" Type="http://schemas.openxmlformats.org/officeDocument/2006/relationships/slide" Target="slides/slide15.xml"/><Relationship Id="rId42" Type="http://schemas.openxmlformats.org/officeDocument/2006/relationships/font" Target="fonts/RobotoCondensed-boldItalic.fntdata"/><Relationship Id="rId41" Type="http://schemas.openxmlformats.org/officeDocument/2006/relationships/font" Target="fonts/RobotoCondensed-italic.fntdata"/><Relationship Id="rId22" Type="http://schemas.openxmlformats.org/officeDocument/2006/relationships/slide" Target="slides/slide17.xml"/><Relationship Id="rId44" Type="http://schemas.openxmlformats.org/officeDocument/2006/relationships/font" Target="fonts/Syncopate-bold.fntdata"/><Relationship Id="rId21" Type="http://schemas.openxmlformats.org/officeDocument/2006/relationships/slide" Target="slides/slide16.xml"/><Relationship Id="rId43" Type="http://schemas.openxmlformats.org/officeDocument/2006/relationships/font" Target="fonts/Syncopate-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SpaceMono-bold.fntdata"/><Relationship Id="rId12" Type="http://schemas.openxmlformats.org/officeDocument/2006/relationships/slide" Target="slides/slide7.xml"/><Relationship Id="rId34" Type="http://schemas.openxmlformats.org/officeDocument/2006/relationships/font" Target="fonts/SpaceMono-regular.fntdata"/><Relationship Id="rId15" Type="http://schemas.openxmlformats.org/officeDocument/2006/relationships/slide" Target="slides/slide10.xml"/><Relationship Id="rId37" Type="http://schemas.openxmlformats.org/officeDocument/2006/relationships/font" Target="fonts/SpaceMono-boldItalic.fntdata"/><Relationship Id="rId14" Type="http://schemas.openxmlformats.org/officeDocument/2006/relationships/slide" Target="slides/slide9.xml"/><Relationship Id="rId36" Type="http://schemas.openxmlformats.org/officeDocument/2006/relationships/font" Target="fonts/SpaceMono-italic.fntdata"/><Relationship Id="rId17" Type="http://schemas.openxmlformats.org/officeDocument/2006/relationships/slide" Target="slides/slide12.xml"/><Relationship Id="rId39" Type="http://schemas.openxmlformats.org/officeDocument/2006/relationships/font" Target="fonts/RobotoCondensed-regular.fntdata"/><Relationship Id="rId16" Type="http://schemas.openxmlformats.org/officeDocument/2006/relationships/slide" Target="slides/slide11.xml"/><Relationship Id="rId38" Type="http://schemas.openxmlformats.org/officeDocument/2006/relationships/font" Target="fonts/DoHyeon-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569b59b0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569b59b0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b9c7c34d06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b9c7c34d0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b21f7680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b21f7680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b21f7680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b21f76801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b9c7c34d0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b9c7c34d0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b9c7c34d0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b9c7c34d0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b9c7c34d0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b9c7c34d0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b9c7c34d0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b9c7c34d0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b9c7c34d0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b9c7c34d0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b9c7c34d0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b9c7c34d0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b9c7c34d0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b9c7c34d0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69b59b08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569b59b08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b9c7c34d0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b9c7c34d0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b9c7c34d0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b9c7c34d0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b9c7c34d0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b9c7c34d0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b9c7c34d0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b9c7c34d0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b21f76801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b21f76801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b21f76801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b21f76801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b9c7c34d0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b9c7c34d0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b9c7c34d0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b9c7c34d0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b9c7c34d0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b9c7c34d0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569b59b08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569b59b08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569b59b08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569b59b08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f3ab3b77e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3f3ab3b77e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5711de276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5711de276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5711de276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5711de276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b9c7c34d06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b9c7c34d0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b9c7c34d0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b9c7c34d0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50" y="2711500"/>
            <a:ext cx="7717500" cy="11820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5200"/>
              <a:buNone/>
              <a:defRPr b="1" sz="4000">
                <a:latin typeface="Space Mono"/>
                <a:ea typeface="Space Mono"/>
                <a:cs typeface="Space Mono"/>
                <a:sym typeface="Space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50" y="4035575"/>
            <a:ext cx="7717500" cy="42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50" y="1"/>
            <a:ext cx="9143700" cy="2070897"/>
            <a:chOff x="50" y="1"/>
            <a:chExt cx="9143700" cy="2070897"/>
          </a:xfrm>
        </p:grpSpPr>
        <p:sp>
          <p:nvSpPr>
            <p:cNvPr id="13" name="Google Shape;13;p2"/>
            <p:cNvSpPr/>
            <p:nvPr/>
          </p:nvSpPr>
          <p:spPr>
            <a:xfrm>
              <a:off x="50" y="1"/>
              <a:ext cx="9143700" cy="53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0" y="1839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0" y="1455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 y="1071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0" y="687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100" y="4308400"/>
            <a:ext cx="9144000" cy="44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2404450" y="1545400"/>
            <a:ext cx="4335000" cy="1226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7000"/>
              <a:buNone/>
              <a:defRPr sz="9000"/>
            </a:lvl1pPr>
            <a:lvl2pPr lvl="1" rtl="0" algn="ctr">
              <a:spcBef>
                <a:spcPts val="0"/>
              </a:spcBef>
              <a:spcAft>
                <a:spcPts val="0"/>
              </a:spcAft>
              <a:buSzPts val="7000"/>
              <a:buFont typeface="Space Mono"/>
              <a:buNone/>
              <a:defRPr sz="7000">
                <a:latin typeface="Space Mono"/>
                <a:ea typeface="Space Mono"/>
                <a:cs typeface="Space Mono"/>
                <a:sym typeface="Space Mono"/>
              </a:defRPr>
            </a:lvl2pPr>
            <a:lvl3pPr lvl="2" rtl="0" algn="ctr">
              <a:spcBef>
                <a:spcPts val="0"/>
              </a:spcBef>
              <a:spcAft>
                <a:spcPts val="0"/>
              </a:spcAft>
              <a:buSzPts val="7000"/>
              <a:buFont typeface="Space Mono"/>
              <a:buNone/>
              <a:defRPr sz="7000">
                <a:latin typeface="Space Mono"/>
                <a:ea typeface="Space Mono"/>
                <a:cs typeface="Space Mono"/>
                <a:sym typeface="Space Mono"/>
              </a:defRPr>
            </a:lvl3pPr>
            <a:lvl4pPr lvl="3" rtl="0" algn="ctr">
              <a:spcBef>
                <a:spcPts val="0"/>
              </a:spcBef>
              <a:spcAft>
                <a:spcPts val="0"/>
              </a:spcAft>
              <a:buSzPts val="7000"/>
              <a:buFont typeface="Space Mono"/>
              <a:buNone/>
              <a:defRPr sz="7000">
                <a:latin typeface="Space Mono"/>
                <a:ea typeface="Space Mono"/>
                <a:cs typeface="Space Mono"/>
                <a:sym typeface="Space Mono"/>
              </a:defRPr>
            </a:lvl4pPr>
            <a:lvl5pPr lvl="4" rtl="0" algn="ctr">
              <a:spcBef>
                <a:spcPts val="0"/>
              </a:spcBef>
              <a:spcAft>
                <a:spcPts val="0"/>
              </a:spcAft>
              <a:buSzPts val="7000"/>
              <a:buFont typeface="Space Mono"/>
              <a:buNone/>
              <a:defRPr sz="7000">
                <a:latin typeface="Space Mono"/>
                <a:ea typeface="Space Mono"/>
                <a:cs typeface="Space Mono"/>
                <a:sym typeface="Space Mono"/>
              </a:defRPr>
            </a:lvl5pPr>
            <a:lvl6pPr lvl="5" rtl="0" algn="ctr">
              <a:spcBef>
                <a:spcPts val="0"/>
              </a:spcBef>
              <a:spcAft>
                <a:spcPts val="0"/>
              </a:spcAft>
              <a:buSzPts val="7000"/>
              <a:buFont typeface="Space Mono"/>
              <a:buNone/>
              <a:defRPr sz="7000">
                <a:latin typeface="Space Mono"/>
                <a:ea typeface="Space Mono"/>
                <a:cs typeface="Space Mono"/>
                <a:sym typeface="Space Mono"/>
              </a:defRPr>
            </a:lvl6pPr>
            <a:lvl7pPr lvl="6" rtl="0" algn="ctr">
              <a:spcBef>
                <a:spcPts val="0"/>
              </a:spcBef>
              <a:spcAft>
                <a:spcPts val="0"/>
              </a:spcAft>
              <a:buSzPts val="7000"/>
              <a:buFont typeface="Space Mono"/>
              <a:buNone/>
              <a:defRPr sz="7000">
                <a:latin typeface="Space Mono"/>
                <a:ea typeface="Space Mono"/>
                <a:cs typeface="Space Mono"/>
                <a:sym typeface="Space Mono"/>
              </a:defRPr>
            </a:lvl7pPr>
            <a:lvl8pPr lvl="7" rtl="0" algn="ctr">
              <a:spcBef>
                <a:spcPts val="0"/>
              </a:spcBef>
              <a:spcAft>
                <a:spcPts val="0"/>
              </a:spcAft>
              <a:buSzPts val="7000"/>
              <a:buFont typeface="Space Mono"/>
              <a:buNone/>
              <a:defRPr sz="7000">
                <a:latin typeface="Space Mono"/>
                <a:ea typeface="Space Mono"/>
                <a:cs typeface="Space Mono"/>
                <a:sym typeface="Space Mono"/>
              </a:defRPr>
            </a:lvl8pPr>
            <a:lvl9pPr lvl="8" rtl="0" algn="ctr">
              <a:spcBef>
                <a:spcPts val="0"/>
              </a:spcBef>
              <a:spcAft>
                <a:spcPts val="0"/>
              </a:spcAft>
              <a:buSzPts val="7000"/>
              <a:buFont typeface="Space Mono"/>
              <a:buNone/>
              <a:defRPr sz="7000">
                <a:latin typeface="Space Mono"/>
                <a:ea typeface="Space Mono"/>
                <a:cs typeface="Space Mono"/>
                <a:sym typeface="Space Mono"/>
              </a:defRPr>
            </a:lvl9pPr>
          </a:lstStyle>
          <a:p>
            <a:r>
              <a:t>xx%</a:t>
            </a:r>
          </a:p>
        </p:txBody>
      </p:sp>
      <p:sp>
        <p:nvSpPr>
          <p:cNvPr id="60" name="Google Shape;60;p11"/>
          <p:cNvSpPr txBox="1"/>
          <p:nvPr>
            <p:ph idx="1" type="subTitle"/>
          </p:nvPr>
        </p:nvSpPr>
        <p:spPr>
          <a:xfrm flipH="1">
            <a:off x="2404550" y="2924250"/>
            <a:ext cx="4335000" cy="44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 name="Shape 62"/>
        <p:cNvGrpSpPr/>
        <p:nvPr/>
      </p:nvGrpSpPr>
      <p:grpSpPr>
        <a:xfrm>
          <a:off x="0" y="0"/>
          <a:ext cx="0" cy="0"/>
          <a:chOff x="0" y="0"/>
          <a:chExt cx="0" cy="0"/>
        </a:xfrm>
      </p:grpSpPr>
      <p:sp>
        <p:nvSpPr>
          <p:cNvPr id="63" name="Google Shape;63;p13"/>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hasCustomPrompt="1" type="title"/>
          </p:nvPr>
        </p:nvSpPr>
        <p:spPr>
          <a:xfrm>
            <a:off x="713226" y="1974275"/>
            <a:ext cx="696300" cy="44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Font typeface="Space Mono"/>
              <a:buNone/>
              <a:defRPr b="1" sz="3000">
                <a:latin typeface="Space Mono"/>
                <a:ea typeface="Space Mono"/>
                <a:cs typeface="Space Mono"/>
                <a:sym typeface="Space Mono"/>
              </a:defRPr>
            </a:lvl2pPr>
            <a:lvl3pPr lvl="2" rtl="0">
              <a:spcBef>
                <a:spcPts val="0"/>
              </a:spcBef>
              <a:spcAft>
                <a:spcPts val="0"/>
              </a:spcAft>
              <a:buSzPts val="3000"/>
              <a:buFont typeface="Space Mono"/>
              <a:buNone/>
              <a:defRPr b="1" sz="3000">
                <a:latin typeface="Space Mono"/>
                <a:ea typeface="Space Mono"/>
                <a:cs typeface="Space Mono"/>
                <a:sym typeface="Space Mono"/>
              </a:defRPr>
            </a:lvl3pPr>
            <a:lvl4pPr lvl="3" rtl="0">
              <a:spcBef>
                <a:spcPts val="0"/>
              </a:spcBef>
              <a:spcAft>
                <a:spcPts val="0"/>
              </a:spcAft>
              <a:buSzPts val="3000"/>
              <a:buFont typeface="Space Mono"/>
              <a:buNone/>
              <a:defRPr b="1" sz="3000">
                <a:latin typeface="Space Mono"/>
                <a:ea typeface="Space Mono"/>
                <a:cs typeface="Space Mono"/>
                <a:sym typeface="Space Mono"/>
              </a:defRPr>
            </a:lvl4pPr>
            <a:lvl5pPr lvl="4" rtl="0">
              <a:spcBef>
                <a:spcPts val="0"/>
              </a:spcBef>
              <a:spcAft>
                <a:spcPts val="0"/>
              </a:spcAft>
              <a:buSzPts val="3000"/>
              <a:buFont typeface="Space Mono"/>
              <a:buNone/>
              <a:defRPr b="1" sz="3000">
                <a:latin typeface="Space Mono"/>
                <a:ea typeface="Space Mono"/>
                <a:cs typeface="Space Mono"/>
                <a:sym typeface="Space Mono"/>
              </a:defRPr>
            </a:lvl5pPr>
            <a:lvl6pPr lvl="5" rtl="0">
              <a:spcBef>
                <a:spcPts val="0"/>
              </a:spcBef>
              <a:spcAft>
                <a:spcPts val="0"/>
              </a:spcAft>
              <a:buSzPts val="3000"/>
              <a:buFont typeface="Space Mono"/>
              <a:buNone/>
              <a:defRPr b="1" sz="3000">
                <a:latin typeface="Space Mono"/>
                <a:ea typeface="Space Mono"/>
                <a:cs typeface="Space Mono"/>
                <a:sym typeface="Space Mono"/>
              </a:defRPr>
            </a:lvl6pPr>
            <a:lvl7pPr lvl="6" rtl="0">
              <a:spcBef>
                <a:spcPts val="0"/>
              </a:spcBef>
              <a:spcAft>
                <a:spcPts val="0"/>
              </a:spcAft>
              <a:buSzPts val="3000"/>
              <a:buFont typeface="Space Mono"/>
              <a:buNone/>
              <a:defRPr b="1" sz="3000">
                <a:latin typeface="Space Mono"/>
                <a:ea typeface="Space Mono"/>
                <a:cs typeface="Space Mono"/>
                <a:sym typeface="Space Mono"/>
              </a:defRPr>
            </a:lvl7pPr>
            <a:lvl8pPr lvl="7" rtl="0">
              <a:spcBef>
                <a:spcPts val="0"/>
              </a:spcBef>
              <a:spcAft>
                <a:spcPts val="0"/>
              </a:spcAft>
              <a:buSzPts val="3000"/>
              <a:buFont typeface="Space Mono"/>
              <a:buNone/>
              <a:defRPr b="1" sz="3000">
                <a:latin typeface="Space Mono"/>
                <a:ea typeface="Space Mono"/>
                <a:cs typeface="Space Mono"/>
                <a:sym typeface="Space Mono"/>
              </a:defRPr>
            </a:lvl8pPr>
            <a:lvl9pPr lvl="8" rtl="0">
              <a:spcBef>
                <a:spcPts val="0"/>
              </a:spcBef>
              <a:spcAft>
                <a:spcPts val="0"/>
              </a:spcAft>
              <a:buSzPts val="3000"/>
              <a:buFont typeface="Space Mono"/>
              <a:buNone/>
              <a:defRPr b="1" sz="3000">
                <a:latin typeface="Space Mono"/>
                <a:ea typeface="Space Mono"/>
                <a:cs typeface="Space Mono"/>
                <a:sym typeface="Space Mono"/>
              </a:defRPr>
            </a:lvl9pPr>
          </a:lstStyle>
          <a:p>
            <a:r>
              <a:t>xx%</a:t>
            </a:r>
          </a:p>
        </p:txBody>
      </p:sp>
      <p:sp>
        <p:nvSpPr>
          <p:cNvPr id="65" name="Google Shape;65;p13"/>
          <p:cNvSpPr txBox="1"/>
          <p:nvPr>
            <p:ph hasCustomPrompt="1" idx="2" type="title"/>
          </p:nvPr>
        </p:nvSpPr>
        <p:spPr>
          <a:xfrm>
            <a:off x="713226" y="2522000"/>
            <a:ext cx="696300" cy="44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Font typeface="Space Mono"/>
              <a:buNone/>
              <a:defRPr b="1" sz="3000">
                <a:latin typeface="Space Mono"/>
                <a:ea typeface="Space Mono"/>
                <a:cs typeface="Space Mono"/>
                <a:sym typeface="Space Mono"/>
              </a:defRPr>
            </a:lvl2pPr>
            <a:lvl3pPr lvl="2" rtl="0">
              <a:spcBef>
                <a:spcPts val="0"/>
              </a:spcBef>
              <a:spcAft>
                <a:spcPts val="0"/>
              </a:spcAft>
              <a:buSzPts val="3000"/>
              <a:buFont typeface="Space Mono"/>
              <a:buNone/>
              <a:defRPr b="1" sz="3000">
                <a:latin typeface="Space Mono"/>
                <a:ea typeface="Space Mono"/>
                <a:cs typeface="Space Mono"/>
                <a:sym typeface="Space Mono"/>
              </a:defRPr>
            </a:lvl3pPr>
            <a:lvl4pPr lvl="3" rtl="0">
              <a:spcBef>
                <a:spcPts val="0"/>
              </a:spcBef>
              <a:spcAft>
                <a:spcPts val="0"/>
              </a:spcAft>
              <a:buSzPts val="3000"/>
              <a:buFont typeface="Space Mono"/>
              <a:buNone/>
              <a:defRPr b="1" sz="3000">
                <a:latin typeface="Space Mono"/>
                <a:ea typeface="Space Mono"/>
                <a:cs typeface="Space Mono"/>
                <a:sym typeface="Space Mono"/>
              </a:defRPr>
            </a:lvl4pPr>
            <a:lvl5pPr lvl="4" rtl="0">
              <a:spcBef>
                <a:spcPts val="0"/>
              </a:spcBef>
              <a:spcAft>
                <a:spcPts val="0"/>
              </a:spcAft>
              <a:buSzPts val="3000"/>
              <a:buFont typeface="Space Mono"/>
              <a:buNone/>
              <a:defRPr b="1" sz="3000">
                <a:latin typeface="Space Mono"/>
                <a:ea typeface="Space Mono"/>
                <a:cs typeface="Space Mono"/>
                <a:sym typeface="Space Mono"/>
              </a:defRPr>
            </a:lvl5pPr>
            <a:lvl6pPr lvl="5" rtl="0">
              <a:spcBef>
                <a:spcPts val="0"/>
              </a:spcBef>
              <a:spcAft>
                <a:spcPts val="0"/>
              </a:spcAft>
              <a:buSzPts val="3000"/>
              <a:buFont typeface="Space Mono"/>
              <a:buNone/>
              <a:defRPr b="1" sz="3000">
                <a:latin typeface="Space Mono"/>
                <a:ea typeface="Space Mono"/>
                <a:cs typeface="Space Mono"/>
                <a:sym typeface="Space Mono"/>
              </a:defRPr>
            </a:lvl6pPr>
            <a:lvl7pPr lvl="6" rtl="0">
              <a:spcBef>
                <a:spcPts val="0"/>
              </a:spcBef>
              <a:spcAft>
                <a:spcPts val="0"/>
              </a:spcAft>
              <a:buSzPts val="3000"/>
              <a:buFont typeface="Space Mono"/>
              <a:buNone/>
              <a:defRPr b="1" sz="3000">
                <a:latin typeface="Space Mono"/>
                <a:ea typeface="Space Mono"/>
                <a:cs typeface="Space Mono"/>
                <a:sym typeface="Space Mono"/>
              </a:defRPr>
            </a:lvl7pPr>
            <a:lvl8pPr lvl="7" rtl="0">
              <a:spcBef>
                <a:spcPts val="0"/>
              </a:spcBef>
              <a:spcAft>
                <a:spcPts val="0"/>
              </a:spcAft>
              <a:buSzPts val="3000"/>
              <a:buFont typeface="Space Mono"/>
              <a:buNone/>
              <a:defRPr b="1" sz="3000">
                <a:latin typeface="Space Mono"/>
                <a:ea typeface="Space Mono"/>
                <a:cs typeface="Space Mono"/>
                <a:sym typeface="Space Mono"/>
              </a:defRPr>
            </a:lvl8pPr>
            <a:lvl9pPr lvl="8" rtl="0">
              <a:spcBef>
                <a:spcPts val="0"/>
              </a:spcBef>
              <a:spcAft>
                <a:spcPts val="0"/>
              </a:spcAft>
              <a:buSzPts val="3000"/>
              <a:buFont typeface="Space Mono"/>
              <a:buNone/>
              <a:defRPr b="1" sz="3000">
                <a:latin typeface="Space Mono"/>
                <a:ea typeface="Space Mono"/>
                <a:cs typeface="Space Mono"/>
                <a:sym typeface="Space Mono"/>
              </a:defRPr>
            </a:lvl9pPr>
          </a:lstStyle>
          <a:p>
            <a:r>
              <a:t>xx%</a:t>
            </a:r>
          </a:p>
        </p:txBody>
      </p:sp>
      <p:sp>
        <p:nvSpPr>
          <p:cNvPr id="66" name="Google Shape;66;p13"/>
          <p:cNvSpPr txBox="1"/>
          <p:nvPr>
            <p:ph hasCustomPrompt="1" idx="3" type="title"/>
          </p:nvPr>
        </p:nvSpPr>
        <p:spPr>
          <a:xfrm>
            <a:off x="713229" y="3617450"/>
            <a:ext cx="696300" cy="44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Font typeface="Space Mono"/>
              <a:buNone/>
              <a:defRPr b="1" sz="3000">
                <a:latin typeface="Space Mono"/>
                <a:ea typeface="Space Mono"/>
                <a:cs typeface="Space Mono"/>
                <a:sym typeface="Space Mono"/>
              </a:defRPr>
            </a:lvl2pPr>
            <a:lvl3pPr lvl="2" rtl="0">
              <a:spcBef>
                <a:spcPts val="0"/>
              </a:spcBef>
              <a:spcAft>
                <a:spcPts val="0"/>
              </a:spcAft>
              <a:buSzPts val="3000"/>
              <a:buFont typeface="Space Mono"/>
              <a:buNone/>
              <a:defRPr b="1" sz="3000">
                <a:latin typeface="Space Mono"/>
                <a:ea typeface="Space Mono"/>
                <a:cs typeface="Space Mono"/>
                <a:sym typeface="Space Mono"/>
              </a:defRPr>
            </a:lvl3pPr>
            <a:lvl4pPr lvl="3" rtl="0">
              <a:spcBef>
                <a:spcPts val="0"/>
              </a:spcBef>
              <a:spcAft>
                <a:spcPts val="0"/>
              </a:spcAft>
              <a:buSzPts val="3000"/>
              <a:buFont typeface="Space Mono"/>
              <a:buNone/>
              <a:defRPr b="1" sz="3000">
                <a:latin typeface="Space Mono"/>
                <a:ea typeface="Space Mono"/>
                <a:cs typeface="Space Mono"/>
                <a:sym typeface="Space Mono"/>
              </a:defRPr>
            </a:lvl4pPr>
            <a:lvl5pPr lvl="4" rtl="0">
              <a:spcBef>
                <a:spcPts val="0"/>
              </a:spcBef>
              <a:spcAft>
                <a:spcPts val="0"/>
              </a:spcAft>
              <a:buSzPts val="3000"/>
              <a:buFont typeface="Space Mono"/>
              <a:buNone/>
              <a:defRPr b="1" sz="3000">
                <a:latin typeface="Space Mono"/>
                <a:ea typeface="Space Mono"/>
                <a:cs typeface="Space Mono"/>
                <a:sym typeface="Space Mono"/>
              </a:defRPr>
            </a:lvl5pPr>
            <a:lvl6pPr lvl="5" rtl="0">
              <a:spcBef>
                <a:spcPts val="0"/>
              </a:spcBef>
              <a:spcAft>
                <a:spcPts val="0"/>
              </a:spcAft>
              <a:buSzPts val="3000"/>
              <a:buFont typeface="Space Mono"/>
              <a:buNone/>
              <a:defRPr b="1" sz="3000">
                <a:latin typeface="Space Mono"/>
                <a:ea typeface="Space Mono"/>
                <a:cs typeface="Space Mono"/>
                <a:sym typeface="Space Mono"/>
              </a:defRPr>
            </a:lvl6pPr>
            <a:lvl7pPr lvl="6" rtl="0">
              <a:spcBef>
                <a:spcPts val="0"/>
              </a:spcBef>
              <a:spcAft>
                <a:spcPts val="0"/>
              </a:spcAft>
              <a:buSzPts val="3000"/>
              <a:buFont typeface="Space Mono"/>
              <a:buNone/>
              <a:defRPr b="1" sz="3000">
                <a:latin typeface="Space Mono"/>
                <a:ea typeface="Space Mono"/>
                <a:cs typeface="Space Mono"/>
                <a:sym typeface="Space Mono"/>
              </a:defRPr>
            </a:lvl7pPr>
            <a:lvl8pPr lvl="7" rtl="0">
              <a:spcBef>
                <a:spcPts val="0"/>
              </a:spcBef>
              <a:spcAft>
                <a:spcPts val="0"/>
              </a:spcAft>
              <a:buSzPts val="3000"/>
              <a:buFont typeface="Space Mono"/>
              <a:buNone/>
              <a:defRPr b="1" sz="3000">
                <a:latin typeface="Space Mono"/>
                <a:ea typeface="Space Mono"/>
                <a:cs typeface="Space Mono"/>
                <a:sym typeface="Space Mono"/>
              </a:defRPr>
            </a:lvl8pPr>
            <a:lvl9pPr lvl="8" rtl="0">
              <a:spcBef>
                <a:spcPts val="0"/>
              </a:spcBef>
              <a:spcAft>
                <a:spcPts val="0"/>
              </a:spcAft>
              <a:buSzPts val="3000"/>
              <a:buFont typeface="Space Mono"/>
              <a:buNone/>
              <a:defRPr b="1" sz="3000">
                <a:latin typeface="Space Mono"/>
                <a:ea typeface="Space Mono"/>
                <a:cs typeface="Space Mono"/>
                <a:sym typeface="Space Mono"/>
              </a:defRPr>
            </a:lvl9pPr>
          </a:lstStyle>
          <a:p>
            <a:r>
              <a:t>xx%</a:t>
            </a:r>
          </a:p>
        </p:txBody>
      </p:sp>
      <p:sp>
        <p:nvSpPr>
          <p:cNvPr id="67" name="Google Shape;67;p13"/>
          <p:cNvSpPr txBox="1"/>
          <p:nvPr>
            <p:ph hasCustomPrompt="1" idx="4" type="title"/>
          </p:nvPr>
        </p:nvSpPr>
        <p:spPr>
          <a:xfrm>
            <a:off x="713225" y="4165175"/>
            <a:ext cx="696300" cy="44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Font typeface="Space Mono"/>
              <a:buNone/>
              <a:defRPr b="1" sz="3000">
                <a:latin typeface="Space Mono"/>
                <a:ea typeface="Space Mono"/>
                <a:cs typeface="Space Mono"/>
                <a:sym typeface="Space Mono"/>
              </a:defRPr>
            </a:lvl2pPr>
            <a:lvl3pPr lvl="2" rtl="0">
              <a:spcBef>
                <a:spcPts val="0"/>
              </a:spcBef>
              <a:spcAft>
                <a:spcPts val="0"/>
              </a:spcAft>
              <a:buSzPts val="3000"/>
              <a:buFont typeface="Space Mono"/>
              <a:buNone/>
              <a:defRPr b="1" sz="3000">
                <a:latin typeface="Space Mono"/>
                <a:ea typeface="Space Mono"/>
                <a:cs typeface="Space Mono"/>
                <a:sym typeface="Space Mono"/>
              </a:defRPr>
            </a:lvl3pPr>
            <a:lvl4pPr lvl="3" rtl="0">
              <a:spcBef>
                <a:spcPts val="0"/>
              </a:spcBef>
              <a:spcAft>
                <a:spcPts val="0"/>
              </a:spcAft>
              <a:buSzPts val="3000"/>
              <a:buFont typeface="Space Mono"/>
              <a:buNone/>
              <a:defRPr b="1" sz="3000">
                <a:latin typeface="Space Mono"/>
                <a:ea typeface="Space Mono"/>
                <a:cs typeface="Space Mono"/>
                <a:sym typeface="Space Mono"/>
              </a:defRPr>
            </a:lvl4pPr>
            <a:lvl5pPr lvl="4" rtl="0">
              <a:spcBef>
                <a:spcPts val="0"/>
              </a:spcBef>
              <a:spcAft>
                <a:spcPts val="0"/>
              </a:spcAft>
              <a:buSzPts val="3000"/>
              <a:buFont typeface="Space Mono"/>
              <a:buNone/>
              <a:defRPr b="1" sz="3000">
                <a:latin typeface="Space Mono"/>
                <a:ea typeface="Space Mono"/>
                <a:cs typeface="Space Mono"/>
                <a:sym typeface="Space Mono"/>
              </a:defRPr>
            </a:lvl5pPr>
            <a:lvl6pPr lvl="5" rtl="0">
              <a:spcBef>
                <a:spcPts val="0"/>
              </a:spcBef>
              <a:spcAft>
                <a:spcPts val="0"/>
              </a:spcAft>
              <a:buSzPts val="3000"/>
              <a:buFont typeface="Space Mono"/>
              <a:buNone/>
              <a:defRPr b="1" sz="3000">
                <a:latin typeface="Space Mono"/>
                <a:ea typeface="Space Mono"/>
                <a:cs typeface="Space Mono"/>
                <a:sym typeface="Space Mono"/>
              </a:defRPr>
            </a:lvl6pPr>
            <a:lvl7pPr lvl="6" rtl="0">
              <a:spcBef>
                <a:spcPts val="0"/>
              </a:spcBef>
              <a:spcAft>
                <a:spcPts val="0"/>
              </a:spcAft>
              <a:buSzPts val="3000"/>
              <a:buFont typeface="Space Mono"/>
              <a:buNone/>
              <a:defRPr b="1" sz="3000">
                <a:latin typeface="Space Mono"/>
                <a:ea typeface="Space Mono"/>
                <a:cs typeface="Space Mono"/>
                <a:sym typeface="Space Mono"/>
              </a:defRPr>
            </a:lvl7pPr>
            <a:lvl8pPr lvl="7" rtl="0">
              <a:spcBef>
                <a:spcPts val="0"/>
              </a:spcBef>
              <a:spcAft>
                <a:spcPts val="0"/>
              </a:spcAft>
              <a:buSzPts val="3000"/>
              <a:buFont typeface="Space Mono"/>
              <a:buNone/>
              <a:defRPr b="1" sz="3000">
                <a:latin typeface="Space Mono"/>
                <a:ea typeface="Space Mono"/>
                <a:cs typeface="Space Mono"/>
                <a:sym typeface="Space Mono"/>
              </a:defRPr>
            </a:lvl8pPr>
            <a:lvl9pPr lvl="8" rtl="0">
              <a:spcBef>
                <a:spcPts val="0"/>
              </a:spcBef>
              <a:spcAft>
                <a:spcPts val="0"/>
              </a:spcAft>
              <a:buSzPts val="3000"/>
              <a:buFont typeface="Space Mono"/>
              <a:buNone/>
              <a:defRPr b="1" sz="3000">
                <a:latin typeface="Space Mono"/>
                <a:ea typeface="Space Mono"/>
                <a:cs typeface="Space Mono"/>
                <a:sym typeface="Space Mono"/>
              </a:defRPr>
            </a:lvl9pPr>
          </a:lstStyle>
          <a:p>
            <a:r>
              <a:t>xx%</a:t>
            </a:r>
          </a:p>
        </p:txBody>
      </p:sp>
      <p:sp>
        <p:nvSpPr>
          <p:cNvPr id="68" name="Google Shape;68;p13"/>
          <p:cNvSpPr txBox="1"/>
          <p:nvPr>
            <p:ph idx="1" type="subTitle"/>
          </p:nvPr>
        </p:nvSpPr>
        <p:spPr>
          <a:xfrm>
            <a:off x="1485725" y="3617485"/>
            <a:ext cx="32043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2pPr>
            <a:lvl3pPr lvl="2"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3pPr>
            <a:lvl4pPr lvl="3"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4pPr>
            <a:lvl5pPr lvl="4"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5pPr>
            <a:lvl6pPr lvl="5"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6pPr>
            <a:lvl7pPr lvl="6"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7pPr>
            <a:lvl8pPr lvl="7"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8pPr>
            <a:lvl9pPr lvl="8"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9pPr>
          </a:lstStyle>
          <a:p/>
        </p:txBody>
      </p:sp>
      <p:sp>
        <p:nvSpPr>
          <p:cNvPr id="69" name="Google Shape;69;p13"/>
          <p:cNvSpPr txBox="1"/>
          <p:nvPr>
            <p:ph idx="5" type="subTitle"/>
          </p:nvPr>
        </p:nvSpPr>
        <p:spPr>
          <a:xfrm>
            <a:off x="1485725" y="4165219"/>
            <a:ext cx="32043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2pPr>
            <a:lvl3pPr lvl="2"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3pPr>
            <a:lvl4pPr lvl="3"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4pPr>
            <a:lvl5pPr lvl="4"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5pPr>
            <a:lvl6pPr lvl="5"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6pPr>
            <a:lvl7pPr lvl="6"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7pPr>
            <a:lvl8pPr lvl="7"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8pPr>
            <a:lvl9pPr lvl="8"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9pPr>
          </a:lstStyle>
          <a:p/>
        </p:txBody>
      </p:sp>
      <p:sp>
        <p:nvSpPr>
          <p:cNvPr id="70" name="Google Shape;70;p13"/>
          <p:cNvSpPr txBox="1"/>
          <p:nvPr>
            <p:ph idx="6" type="subTitle"/>
          </p:nvPr>
        </p:nvSpPr>
        <p:spPr>
          <a:xfrm>
            <a:off x="4766225" y="3617470"/>
            <a:ext cx="36648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3"/>
          <p:cNvSpPr txBox="1"/>
          <p:nvPr>
            <p:ph idx="7" type="subTitle"/>
          </p:nvPr>
        </p:nvSpPr>
        <p:spPr>
          <a:xfrm>
            <a:off x="4766225" y="4165200"/>
            <a:ext cx="36648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3"/>
          <p:cNvSpPr txBox="1"/>
          <p:nvPr>
            <p:ph idx="8" type="subTitle"/>
          </p:nvPr>
        </p:nvSpPr>
        <p:spPr>
          <a:xfrm>
            <a:off x="1485725" y="1974284"/>
            <a:ext cx="32043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2pPr>
            <a:lvl3pPr lvl="2"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3pPr>
            <a:lvl4pPr lvl="3"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4pPr>
            <a:lvl5pPr lvl="4"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5pPr>
            <a:lvl6pPr lvl="5"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6pPr>
            <a:lvl7pPr lvl="6"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7pPr>
            <a:lvl8pPr lvl="7"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8pPr>
            <a:lvl9pPr lvl="8"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9pPr>
          </a:lstStyle>
          <a:p/>
        </p:txBody>
      </p:sp>
      <p:sp>
        <p:nvSpPr>
          <p:cNvPr id="73" name="Google Shape;73;p13"/>
          <p:cNvSpPr txBox="1"/>
          <p:nvPr>
            <p:ph idx="9" type="subTitle"/>
          </p:nvPr>
        </p:nvSpPr>
        <p:spPr>
          <a:xfrm>
            <a:off x="1485725" y="2522018"/>
            <a:ext cx="32043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2pPr>
            <a:lvl3pPr lvl="2"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3pPr>
            <a:lvl4pPr lvl="3"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4pPr>
            <a:lvl5pPr lvl="4"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5pPr>
            <a:lvl6pPr lvl="5"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6pPr>
            <a:lvl7pPr lvl="6"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7pPr>
            <a:lvl8pPr lvl="7"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8pPr>
            <a:lvl9pPr lvl="8"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9pPr>
          </a:lstStyle>
          <a:p/>
        </p:txBody>
      </p:sp>
      <p:sp>
        <p:nvSpPr>
          <p:cNvPr id="74" name="Google Shape;74;p13"/>
          <p:cNvSpPr txBox="1"/>
          <p:nvPr>
            <p:ph idx="13" type="subTitle"/>
          </p:nvPr>
        </p:nvSpPr>
        <p:spPr>
          <a:xfrm>
            <a:off x="4766225" y="1974280"/>
            <a:ext cx="36648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 name="Google Shape;75;p13"/>
          <p:cNvSpPr txBox="1"/>
          <p:nvPr>
            <p:ph idx="14" type="subTitle"/>
          </p:nvPr>
        </p:nvSpPr>
        <p:spPr>
          <a:xfrm>
            <a:off x="4766225" y="2522010"/>
            <a:ext cx="36648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 name="Google Shape;76;p13"/>
          <p:cNvSpPr txBox="1"/>
          <p:nvPr>
            <p:ph hasCustomPrompt="1" idx="15" type="title"/>
          </p:nvPr>
        </p:nvSpPr>
        <p:spPr>
          <a:xfrm>
            <a:off x="713226" y="1426550"/>
            <a:ext cx="696300" cy="44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Font typeface="Space Mono"/>
              <a:buNone/>
              <a:defRPr b="1" sz="3000">
                <a:latin typeface="Space Mono"/>
                <a:ea typeface="Space Mono"/>
                <a:cs typeface="Space Mono"/>
                <a:sym typeface="Space Mono"/>
              </a:defRPr>
            </a:lvl2pPr>
            <a:lvl3pPr lvl="2" rtl="0">
              <a:spcBef>
                <a:spcPts val="0"/>
              </a:spcBef>
              <a:spcAft>
                <a:spcPts val="0"/>
              </a:spcAft>
              <a:buSzPts val="3000"/>
              <a:buFont typeface="Space Mono"/>
              <a:buNone/>
              <a:defRPr b="1" sz="3000">
                <a:latin typeface="Space Mono"/>
                <a:ea typeface="Space Mono"/>
                <a:cs typeface="Space Mono"/>
                <a:sym typeface="Space Mono"/>
              </a:defRPr>
            </a:lvl3pPr>
            <a:lvl4pPr lvl="3" rtl="0">
              <a:spcBef>
                <a:spcPts val="0"/>
              </a:spcBef>
              <a:spcAft>
                <a:spcPts val="0"/>
              </a:spcAft>
              <a:buSzPts val="3000"/>
              <a:buFont typeface="Space Mono"/>
              <a:buNone/>
              <a:defRPr b="1" sz="3000">
                <a:latin typeface="Space Mono"/>
                <a:ea typeface="Space Mono"/>
                <a:cs typeface="Space Mono"/>
                <a:sym typeface="Space Mono"/>
              </a:defRPr>
            </a:lvl4pPr>
            <a:lvl5pPr lvl="4" rtl="0">
              <a:spcBef>
                <a:spcPts val="0"/>
              </a:spcBef>
              <a:spcAft>
                <a:spcPts val="0"/>
              </a:spcAft>
              <a:buSzPts val="3000"/>
              <a:buFont typeface="Space Mono"/>
              <a:buNone/>
              <a:defRPr b="1" sz="3000">
                <a:latin typeface="Space Mono"/>
                <a:ea typeface="Space Mono"/>
                <a:cs typeface="Space Mono"/>
                <a:sym typeface="Space Mono"/>
              </a:defRPr>
            </a:lvl5pPr>
            <a:lvl6pPr lvl="5" rtl="0">
              <a:spcBef>
                <a:spcPts val="0"/>
              </a:spcBef>
              <a:spcAft>
                <a:spcPts val="0"/>
              </a:spcAft>
              <a:buSzPts val="3000"/>
              <a:buFont typeface="Space Mono"/>
              <a:buNone/>
              <a:defRPr b="1" sz="3000">
                <a:latin typeface="Space Mono"/>
                <a:ea typeface="Space Mono"/>
                <a:cs typeface="Space Mono"/>
                <a:sym typeface="Space Mono"/>
              </a:defRPr>
            </a:lvl6pPr>
            <a:lvl7pPr lvl="6" rtl="0">
              <a:spcBef>
                <a:spcPts val="0"/>
              </a:spcBef>
              <a:spcAft>
                <a:spcPts val="0"/>
              </a:spcAft>
              <a:buSzPts val="3000"/>
              <a:buFont typeface="Space Mono"/>
              <a:buNone/>
              <a:defRPr b="1" sz="3000">
                <a:latin typeface="Space Mono"/>
                <a:ea typeface="Space Mono"/>
                <a:cs typeface="Space Mono"/>
                <a:sym typeface="Space Mono"/>
              </a:defRPr>
            </a:lvl7pPr>
            <a:lvl8pPr lvl="7" rtl="0">
              <a:spcBef>
                <a:spcPts val="0"/>
              </a:spcBef>
              <a:spcAft>
                <a:spcPts val="0"/>
              </a:spcAft>
              <a:buSzPts val="3000"/>
              <a:buFont typeface="Space Mono"/>
              <a:buNone/>
              <a:defRPr b="1" sz="3000">
                <a:latin typeface="Space Mono"/>
                <a:ea typeface="Space Mono"/>
                <a:cs typeface="Space Mono"/>
                <a:sym typeface="Space Mono"/>
              </a:defRPr>
            </a:lvl8pPr>
            <a:lvl9pPr lvl="8" rtl="0">
              <a:spcBef>
                <a:spcPts val="0"/>
              </a:spcBef>
              <a:spcAft>
                <a:spcPts val="0"/>
              </a:spcAft>
              <a:buSzPts val="3000"/>
              <a:buFont typeface="Space Mono"/>
              <a:buNone/>
              <a:defRPr b="1" sz="3000">
                <a:latin typeface="Space Mono"/>
                <a:ea typeface="Space Mono"/>
                <a:cs typeface="Space Mono"/>
                <a:sym typeface="Space Mono"/>
              </a:defRPr>
            </a:lvl9pPr>
          </a:lstStyle>
          <a:p>
            <a:r>
              <a:t>xx%</a:t>
            </a:r>
          </a:p>
        </p:txBody>
      </p:sp>
      <p:sp>
        <p:nvSpPr>
          <p:cNvPr id="77" name="Google Shape;77;p13"/>
          <p:cNvSpPr txBox="1"/>
          <p:nvPr>
            <p:ph hasCustomPrompt="1" idx="16" type="title"/>
          </p:nvPr>
        </p:nvSpPr>
        <p:spPr>
          <a:xfrm>
            <a:off x="713226" y="3069725"/>
            <a:ext cx="696300" cy="44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Font typeface="Space Mono"/>
              <a:buNone/>
              <a:defRPr b="1" sz="3000">
                <a:latin typeface="Space Mono"/>
                <a:ea typeface="Space Mono"/>
                <a:cs typeface="Space Mono"/>
                <a:sym typeface="Space Mono"/>
              </a:defRPr>
            </a:lvl2pPr>
            <a:lvl3pPr lvl="2" rtl="0">
              <a:spcBef>
                <a:spcPts val="0"/>
              </a:spcBef>
              <a:spcAft>
                <a:spcPts val="0"/>
              </a:spcAft>
              <a:buSzPts val="3000"/>
              <a:buFont typeface="Space Mono"/>
              <a:buNone/>
              <a:defRPr b="1" sz="3000">
                <a:latin typeface="Space Mono"/>
                <a:ea typeface="Space Mono"/>
                <a:cs typeface="Space Mono"/>
                <a:sym typeface="Space Mono"/>
              </a:defRPr>
            </a:lvl3pPr>
            <a:lvl4pPr lvl="3" rtl="0">
              <a:spcBef>
                <a:spcPts val="0"/>
              </a:spcBef>
              <a:spcAft>
                <a:spcPts val="0"/>
              </a:spcAft>
              <a:buSzPts val="3000"/>
              <a:buFont typeface="Space Mono"/>
              <a:buNone/>
              <a:defRPr b="1" sz="3000">
                <a:latin typeface="Space Mono"/>
                <a:ea typeface="Space Mono"/>
                <a:cs typeface="Space Mono"/>
                <a:sym typeface="Space Mono"/>
              </a:defRPr>
            </a:lvl4pPr>
            <a:lvl5pPr lvl="4" rtl="0">
              <a:spcBef>
                <a:spcPts val="0"/>
              </a:spcBef>
              <a:spcAft>
                <a:spcPts val="0"/>
              </a:spcAft>
              <a:buSzPts val="3000"/>
              <a:buFont typeface="Space Mono"/>
              <a:buNone/>
              <a:defRPr b="1" sz="3000">
                <a:latin typeface="Space Mono"/>
                <a:ea typeface="Space Mono"/>
                <a:cs typeface="Space Mono"/>
                <a:sym typeface="Space Mono"/>
              </a:defRPr>
            </a:lvl5pPr>
            <a:lvl6pPr lvl="5" rtl="0">
              <a:spcBef>
                <a:spcPts val="0"/>
              </a:spcBef>
              <a:spcAft>
                <a:spcPts val="0"/>
              </a:spcAft>
              <a:buSzPts val="3000"/>
              <a:buFont typeface="Space Mono"/>
              <a:buNone/>
              <a:defRPr b="1" sz="3000">
                <a:latin typeface="Space Mono"/>
                <a:ea typeface="Space Mono"/>
                <a:cs typeface="Space Mono"/>
                <a:sym typeface="Space Mono"/>
              </a:defRPr>
            </a:lvl6pPr>
            <a:lvl7pPr lvl="6" rtl="0">
              <a:spcBef>
                <a:spcPts val="0"/>
              </a:spcBef>
              <a:spcAft>
                <a:spcPts val="0"/>
              </a:spcAft>
              <a:buSzPts val="3000"/>
              <a:buFont typeface="Space Mono"/>
              <a:buNone/>
              <a:defRPr b="1" sz="3000">
                <a:latin typeface="Space Mono"/>
                <a:ea typeface="Space Mono"/>
                <a:cs typeface="Space Mono"/>
                <a:sym typeface="Space Mono"/>
              </a:defRPr>
            </a:lvl7pPr>
            <a:lvl8pPr lvl="7" rtl="0">
              <a:spcBef>
                <a:spcPts val="0"/>
              </a:spcBef>
              <a:spcAft>
                <a:spcPts val="0"/>
              </a:spcAft>
              <a:buSzPts val="3000"/>
              <a:buFont typeface="Space Mono"/>
              <a:buNone/>
              <a:defRPr b="1" sz="3000">
                <a:latin typeface="Space Mono"/>
                <a:ea typeface="Space Mono"/>
                <a:cs typeface="Space Mono"/>
                <a:sym typeface="Space Mono"/>
              </a:defRPr>
            </a:lvl8pPr>
            <a:lvl9pPr lvl="8" rtl="0">
              <a:spcBef>
                <a:spcPts val="0"/>
              </a:spcBef>
              <a:spcAft>
                <a:spcPts val="0"/>
              </a:spcAft>
              <a:buSzPts val="3000"/>
              <a:buFont typeface="Space Mono"/>
              <a:buNone/>
              <a:defRPr b="1" sz="3000">
                <a:latin typeface="Space Mono"/>
                <a:ea typeface="Space Mono"/>
                <a:cs typeface="Space Mono"/>
                <a:sym typeface="Space Mono"/>
              </a:defRPr>
            </a:lvl9pPr>
          </a:lstStyle>
          <a:p>
            <a:r>
              <a:t>xx%</a:t>
            </a:r>
          </a:p>
        </p:txBody>
      </p:sp>
      <p:sp>
        <p:nvSpPr>
          <p:cNvPr id="78" name="Google Shape;78;p13"/>
          <p:cNvSpPr txBox="1"/>
          <p:nvPr>
            <p:ph idx="17" type="subTitle"/>
          </p:nvPr>
        </p:nvSpPr>
        <p:spPr>
          <a:xfrm>
            <a:off x="1485725" y="3069751"/>
            <a:ext cx="32043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2pPr>
            <a:lvl3pPr lvl="2"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3pPr>
            <a:lvl4pPr lvl="3"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4pPr>
            <a:lvl5pPr lvl="4"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5pPr>
            <a:lvl6pPr lvl="5"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6pPr>
            <a:lvl7pPr lvl="6"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7pPr>
            <a:lvl8pPr lvl="7"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8pPr>
            <a:lvl9pPr lvl="8"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9pPr>
          </a:lstStyle>
          <a:p/>
        </p:txBody>
      </p:sp>
      <p:sp>
        <p:nvSpPr>
          <p:cNvPr id="79" name="Google Shape;79;p13"/>
          <p:cNvSpPr txBox="1"/>
          <p:nvPr>
            <p:ph idx="18" type="subTitle"/>
          </p:nvPr>
        </p:nvSpPr>
        <p:spPr>
          <a:xfrm>
            <a:off x="4766225" y="3069740"/>
            <a:ext cx="36648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19" type="subTitle"/>
          </p:nvPr>
        </p:nvSpPr>
        <p:spPr>
          <a:xfrm>
            <a:off x="1485725" y="1426550"/>
            <a:ext cx="32043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2pPr>
            <a:lvl3pPr lvl="2"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3pPr>
            <a:lvl4pPr lvl="3"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4pPr>
            <a:lvl5pPr lvl="4"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5pPr>
            <a:lvl6pPr lvl="5"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6pPr>
            <a:lvl7pPr lvl="6"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7pPr>
            <a:lvl8pPr lvl="7"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8pPr>
            <a:lvl9pPr lvl="8"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9pPr>
          </a:lstStyle>
          <a:p/>
        </p:txBody>
      </p:sp>
      <p:sp>
        <p:nvSpPr>
          <p:cNvPr id="81" name="Google Shape;81;p13"/>
          <p:cNvSpPr txBox="1"/>
          <p:nvPr>
            <p:ph idx="20" type="subTitle"/>
          </p:nvPr>
        </p:nvSpPr>
        <p:spPr>
          <a:xfrm>
            <a:off x="4766225" y="1426550"/>
            <a:ext cx="3664800" cy="44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21"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spTree>
      <p:nvGrpSpPr>
        <p:cNvPr id="83" name="Shape 83"/>
        <p:cNvGrpSpPr/>
        <p:nvPr/>
      </p:nvGrpSpPr>
      <p:grpSpPr>
        <a:xfrm>
          <a:off x="0" y="0"/>
          <a:ext cx="0" cy="0"/>
          <a:chOff x="0" y="0"/>
          <a:chExt cx="0" cy="0"/>
        </a:xfrm>
      </p:grpSpPr>
      <p:sp>
        <p:nvSpPr>
          <p:cNvPr id="84" name="Google Shape;84;p14"/>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50" y="4146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50" y="4530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txBox="1"/>
          <p:nvPr>
            <p:ph type="title"/>
          </p:nvPr>
        </p:nvSpPr>
        <p:spPr>
          <a:xfrm>
            <a:off x="2805300" y="3185150"/>
            <a:ext cx="3533400" cy="549600"/>
          </a:xfrm>
          <a:prstGeom prst="rect">
            <a:avLst/>
          </a:prstGeom>
          <a:noFill/>
          <a:ln>
            <a:noFill/>
          </a:ln>
        </p:spPr>
        <p:txBody>
          <a:bodyPr anchorCtr="0" anchor="ctr" bIns="91425" lIns="91425" spcFirstLastPara="1" rIns="91425" wrap="square" tIns="91425">
            <a:noAutofit/>
          </a:bodyPr>
          <a:lstStyle>
            <a:lvl1pPr lvl="0" marR="38100" rtl="0" algn="ctr">
              <a:spcBef>
                <a:spcPts val="0"/>
              </a:spcBef>
              <a:spcAft>
                <a:spcPts val="0"/>
              </a:spcAft>
              <a:buSzPts val="2200"/>
              <a:buNone/>
              <a:defRPr sz="2000"/>
            </a:lvl1pPr>
            <a:lvl2pPr lvl="1" rtl="0" algn="ctr">
              <a:spcBef>
                <a:spcPts val="0"/>
              </a:spcBef>
              <a:spcAft>
                <a:spcPts val="0"/>
              </a:spcAft>
              <a:buSzPts val="1600"/>
              <a:buNone/>
              <a:defRPr b="1" sz="1600"/>
            </a:lvl2pPr>
            <a:lvl3pPr lvl="2" rtl="0" algn="ctr">
              <a:spcBef>
                <a:spcPts val="0"/>
              </a:spcBef>
              <a:spcAft>
                <a:spcPts val="0"/>
              </a:spcAft>
              <a:buSzPts val="1600"/>
              <a:buNone/>
              <a:defRPr b="1" sz="1600"/>
            </a:lvl3pPr>
            <a:lvl4pPr lvl="3" rtl="0" algn="ctr">
              <a:spcBef>
                <a:spcPts val="0"/>
              </a:spcBef>
              <a:spcAft>
                <a:spcPts val="0"/>
              </a:spcAft>
              <a:buSzPts val="1600"/>
              <a:buNone/>
              <a:defRPr b="1" sz="1600"/>
            </a:lvl4pPr>
            <a:lvl5pPr lvl="4" rtl="0" algn="ctr">
              <a:spcBef>
                <a:spcPts val="0"/>
              </a:spcBef>
              <a:spcAft>
                <a:spcPts val="0"/>
              </a:spcAft>
              <a:buSzPts val="1600"/>
              <a:buNone/>
              <a:defRPr b="1" sz="1600"/>
            </a:lvl5pPr>
            <a:lvl6pPr lvl="5" rtl="0" algn="ctr">
              <a:spcBef>
                <a:spcPts val="0"/>
              </a:spcBef>
              <a:spcAft>
                <a:spcPts val="0"/>
              </a:spcAft>
              <a:buSzPts val="1600"/>
              <a:buNone/>
              <a:defRPr b="1" sz="1600"/>
            </a:lvl6pPr>
            <a:lvl7pPr lvl="6" rtl="0" algn="ctr">
              <a:spcBef>
                <a:spcPts val="0"/>
              </a:spcBef>
              <a:spcAft>
                <a:spcPts val="0"/>
              </a:spcAft>
              <a:buSzPts val="1600"/>
              <a:buNone/>
              <a:defRPr b="1" sz="1600"/>
            </a:lvl7pPr>
            <a:lvl8pPr lvl="7" rtl="0" algn="ctr">
              <a:spcBef>
                <a:spcPts val="0"/>
              </a:spcBef>
              <a:spcAft>
                <a:spcPts val="0"/>
              </a:spcAft>
              <a:buSzPts val="1600"/>
              <a:buNone/>
              <a:defRPr b="1" sz="1600"/>
            </a:lvl8pPr>
            <a:lvl9pPr lvl="8" rtl="0" algn="ctr">
              <a:spcBef>
                <a:spcPts val="0"/>
              </a:spcBef>
              <a:spcAft>
                <a:spcPts val="0"/>
              </a:spcAft>
              <a:buSzPts val="1600"/>
              <a:buNone/>
              <a:defRPr b="1" sz="1600"/>
            </a:lvl9pPr>
          </a:lstStyle>
          <a:p/>
        </p:txBody>
      </p:sp>
      <p:sp>
        <p:nvSpPr>
          <p:cNvPr id="88" name="Google Shape;88;p14"/>
          <p:cNvSpPr txBox="1"/>
          <p:nvPr>
            <p:ph idx="1" type="subTitle"/>
          </p:nvPr>
        </p:nvSpPr>
        <p:spPr>
          <a:xfrm>
            <a:off x="1522800" y="1169450"/>
            <a:ext cx="6098400" cy="1710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89" name="Shape 89"/>
        <p:cNvGrpSpPr/>
        <p:nvPr/>
      </p:nvGrpSpPr>
      <p:grpSpPr>
        <a:xfrm>
          <a:off x="0" y="0"/>
          <a:ext cx="0" cy="0"/>
          <a:chOff x="0" y="0"/>
          <a:chExt cx="0" cy="0"/>
        </a:xfrm>
      </p:grpSpPr>
      <p:grpSp>
        <p:nvGrpSpPr>
          <p:cNvPr id="90" name="Google Shape;90;p15"/>
          <p:cNvGrpSpPr/>
          <p:nvPr/>
        </p:nvGrpSpPr>
        <p:grpSpPr>
          <a:xfrm flipH="1">
            <a:off x="375" y="4527898"/>
            <a:ext cx="9143700" cy="615600"/>
            <a:chOff x="50" y="4527898"/>
            <a:chExt cx="9143700" cy="615600"/>
          </a:xfrm>
        </p:grpSpPr>
        <p:sp>
          <p:nvSpPr>
            <p:cNvPr id="91" name="Google Shape;91;p15"/>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50" y="4527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5"/>
          <p:cNvSpPr txBox="1"/>
          <p:nvPr>
            <p:ph type="title"/>
          </p:nvPr>
        </p:nvSpPr>
        <p:spPr>
          <a:xfrm flipH="1">
            <a:off x="3051300" y="2998800"/>
            <a:ext cx="53796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15"/>
          <p:cNvSpPr txBox="1"/>
          <p:nvPr>
            <p:ph hasCustomPrompt="1" idx="2" type="title"/>
          </p:nvPr>
        </p:nvSpPr>
        <p:spPr>
          <a:xfrm flipH="1">
            <a:off x="6517800" y="1320075"/>
            <a:ext cx="1913100" cy="102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20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15"/>
          <p:cNvSpPr txBox="1"/>
          <p:nvPr>
            <p:ph idx="1" type="subTitle"/>
          </p:nvPr>
        </p:nvSpPr>
        <p:spPr>
          <a:xfrm flipH="1">
            <a:off x="3051450" y="3837888"/>
            <a:ext cx="5379300" cy="5349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96" name="Shape 96"/>
        <p:cNvGrpSpPr/>
        <p:nvPr/>
      </p:nvGrpSpPr>
      <p:grpSpPr>
        <a:xfrm>
          <a:off x="0" y="0"/>
          <a:ext cx="0" cy="0"/>
          <a:chOff x="0" y="0"/>
          <a:chExt cx="0" cy="0"/>
        </a:xfrm>
      </p:grpSpPr>
      <p:sp>
        <p:nvSpPr>
          <p:cNvPr id="97" name="Google Shape;97;p16"/>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6"/>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99" name="Shape 99"/>
        <p:cNvGrpSpPr/>
        <p:nvPr/>
      </p:nvGrpSpPr>
      <p:grpSpPr>
        <a:xfrm>
          <a:off x="0" y="0"/>
          <a:ext cx="0" cy="0"/>
          <a:chOff x="0" y="0"/>
          <a:chExt cx="0" cy="0"/>
        </a:xfrm>
      </p:grpSpPr>
      <p:sp>
        <p:nvSpPr>
          <p:cNvPr id="100" name="Google Shape;100;p17"/>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 name="Google Shape;101;p17"/>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_1_1">
    <p:spTree>
      <p:nvGrpSpPr>
        <p:cNvPr id="102" name="Shape 102"/>
        <p:cNvGrpSpPr/>
        <p:nvPr/>
      </p:nvGrpSpPr>
      <p:grpSpPr>
        <a:xfrm>
          <a:off x="0" y="0"/>
          <a:ext cx="0" cy="0"/>
          <a:chOff x="0" y="0"/>
          <a:chExt cx="0" cy="0"/>
        </a:xfrm>
      </p:grpSpPr>
      <p:sp>
        <p:nvSpPr>
          <p:cNvPr id="103" name="Google Shape;103;p18"/>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_1_1_1">
    <p:spTree>
      <p:nvGrpSpPr>
        <p:cNvPr id="105" name="Shape 105"/>
        <p:cNvGrpSpPr/>
        <p:nvPr/>
      </p:nvGrpSpPr>
      <p:grpSpPr>
        <a:xfrm>
          <a:off x="0" y="0"/>
          <a:ext cx="0" cy="0"/>
          <a:chOff x="0" y="0"/>
          <a:chExt cx="0" cy="0"/>
        </a:xfrm>
      </p:grpSpPr>
      <p:sp>
        <p:nvSpPr>
          <p:cNvPr id="106" name="Google Shape;106;p19"/>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 name="Google Shape;107;p19"/>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a:off x="50" y="4527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_1_1_1_1">
    <p:spTree>
      <p:nvGrpSpPr>
        <p:cNvPr id="109" name="Shape 109"/>
        <p:cNvGrpSpPr/>
        <p:nvPr/>
      </p:nvGrpSpPr>
      <p:grpSpPr>
        <a:xfrm>
          <a:off x="0" y="0"/>
          <a:ext cx="0" cy="0"/>
          <a:chOff x="0" y="0"/>
          <a:chExt cx="0" cy="0"/>
        </a:xfrm>
      </p:grpSpPr>
      <p:sp>
        <p:nvSpPr>
          <p:cNvPr id="110" name="Google Shape;110;p20"/>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20"/>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grpSp>
        <p:nvGrpSpPr>
          <p:cNvPr id="19" name="Google Shape;19;p3"/>
          <p:cNvGrpSpPr/>
          <p:nvPr/>
        </p:nvGrpSpPr>
        <p:grpSpPr>
          <a:xfrm>
            <a:off x="50" y="4527898"/>
            <a:ext cx="9143700" cy="615600"/>
            <a:chOff x="50" y="4527898"/>
            <a:chExt cx="9143700" cy="615600"/>
          </a:xfrm>
        </p:grpSpPr>
        <p:sp>
          <p:nvSpPr>
            <p:cNvPr id="20" name="Google Shape;20;p3"/>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0" y="4527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13225" y="2998800"/>
            <a:ext cx="53796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713225" y="1320075"/>
            <a:ext cx="1913100" cy="102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20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3"/>
          <p:cNvSpPr txBox="1"/>
          <p:nvPr>
            <p:ph idx="1" type="subTitle"/>
          </p:nvPr>
        </p:nvSpPr>
        <p:spPr>
          <a:xfrm>
            <a:off x="713225" y="3837888"/>
            <a:ext cx="5379300" cy="5349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9_1_1_1_1_1">
    <p:spTree>
      <p:nvGrpSpPr>
        <p:cNvPr id="112" name="Shape 112"/>
        <p:cNvGrpSpPr/>
        <p:nvPr/>
      </p:nvGrpSpPr>
      <p:grpSpPr>
        <a:xfrm>
          <a:off x="0" y="0"/>
          <a:ext cx="0" cy="0"/>
          <a:chOff x="0" y="0"/>
          <a:chExt cx="0" cy="0"/>
        </a:xfrm>
      </p:grpSpPr>
      <p:sp>
        <p:nvSpPr>
          <p:cNvPr id="113" name="Google Shape;113;p21"/>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4" name="Google Shape;114;p21"/>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9_1_1_1_1_1_1">
    <p:spTree>
      <p:nvGrpSpPr>
        <p:cNvPr id="115" name="Shape 115"/>
        <p:cNvGrpSpPr/>
        <p:nvPr/>
      </p:nvGrpSpPr>
      <p:grpSpPr>
        <a:xfrm>
          <a:off x="0" y="0"/>
          <a:ext cx="0" cy="0"/>
          <a:chOff x="0" y="0"/>
          <a:chExt cx="0" cy="0"/>
        </a:xfrm>
      </p:grpSpPr>
      <p:sp>
        <p:nvSpPr>
          <p:cNvPr id="116" name="Google Shape;116;p22"/>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2"/>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118" name="Shape 118"/>
        <p:cNvGrpSpPr/>
        <p:nvPr/>
      </p:nvGrpSpPr>
      <p:grpSpPr>
        <a:xfrm>
          <a:off x="0" y="0"/>
          <a:ext cx="0" cy="0"/>
          <a:chOff x="0" y="0"/>
          <a:chExt cx="0" cy="0"/>
        </a:xfrm>
      </p:grpSpPr>
      <p:sp>
        <p:nvSpPr>
          <p:cNvPr id="119" name="Google Shape;119;p23"/>
          <p:cNvSpPr txBox="1"/>
          <p:nvPr>
            <p:ph idx="1" type="subTitle"/>
          </p:nvPr>
        </p:nvSpPr>
        <p:spPr>
          <a:xfrm>
            <a:off x="713225" y="1559487"/>
            <a:ext cx="4533900" cy="3201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23"/>
          <p:cNvSpPr txBox="1"/>
          <p:nvPr>
            <p:ph hasCustomPrompt="1" type="title"/>
          </p:nvPr>
        </p:nvSpPr>
        <p:spPr>
          <a:xfrm>
            <a:off x="713225" y="2030912"/>
            <a:ext cx="4533900" cy="680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3500"/>
            </a:lvl1pPr>
            <a:lvl2pPr lvl="1" rtl="0" algn="ctr">
              <a:spcBef>
                <a:spcPts val="0"/>
              </a:spcBef>
              <a:spcAft>
                <a:spcPts val="0"/>
              </a:spcAft>
              <a:buSzPts val="6000"/>
              <a:buFont typeface="Syncopate"/>
              <a:buNone/>
              <a:defRPr sz="6000">
                <a:latin typeface="Syncopate"/>
                <a:ea typeface="Syncopate"/>
                <a:cs typeface="Syncopate"/>
                <a:sym typeface="Syncopate"/>
              </a:defRPr>
            </a:lvl2pPr>
            <a:lvl3pPr lvl="2" rtl="0" algn="ctr">
              <a:spcBef>
                <a:spcPts val="0"/>
              </a:spcBef>
              <a:spcAft>
                <a:spcPts val="0"/>
              </a:spcAft>
              <a:buSzPts val="6000"/>
              <a:buFont typeface="Syncopate"/>
              <a:buNone/>
              <a:defRPr sz="6000">
                <a:latin typeface="Syncopate"/>
                <a:ea typeface="Syncopate"/>
                <a:cs typeface="Syncopate"/>
                <a:sym typeface="Syncopate"/>
              </a:defRPr>
            </a:lvl3pPr>
            <a:lvl4pPr lvl="3" rtl="0" algn="ctr">
              <a:spcBef>
                <a:spcPts val="0"/>
              </a:spcBef>
              <a:spcAft>
                <a:spcPts val="0"/>
              </a:spcAft>
              <a:buSzPts val="6000"/>
              <a:buFont typeface="Syncopate"/>
              <a:buNone/>
              <a:defRPr sz="6000">
                <a:latin typeface="Syncopate"/>
                <a:ea typeface="Syncopate"/>
                <a:cs typeface="Syncopate"/>
                <a:sym typeface="Syncopate"/>
              </a:defRPr>
            </a:lvl4pPr>
            <a:lvl5pPr lvl="4" rtl="0" algn="ctr">
              <a:spcBef>
                <a:spcPts val="0"/>
              </a:spcBef>
              <a:spcAft>
                <a:spcPts val="0"/>
              </a:spcAft>
              <a:buSzPts val="6000"/>
              <a:buFont typeface="Syncopate"/>
              <a:buNone/>
              <a:defRPr sz="6000">
                <a:latin typeface="Syncopate"/>
                <a:ea typeface="Syncopate"/>
                <a:cs typeface="Syncopate"/>
                <a:sym typeface="Syncopate"/>
              </a:defRPr>
            </a:lvl5pPr>
            <a:lvl6pPr lvl="5" rtl="0" algn="ctr">
              <a:spcBef>
                <a:spcPts val="0"/>
              </a:spcBef>
              <a:spcAft>
                <a:spcPts val="0"/>
              </a:spcAft>
              <a:buSzPts val="6000"/>
              <a:buFont typeface="Syncopate"/>
              <a:buNone/>
              <a:defRPr sz="6000">
                <a:latin typeface="Syncopate"/>
                <a:ea typeface="Syncopate"/>
                <a:cs typeface="Syncopate"/>
                <a:sym typeface="Syncopate"/>
              </a:defRPr>
            </a:lvl6pPr>
            <a:lvl7pPr lvl="6" rtl="0" algn="ctr">
              <a:spcBef>
                <a:spcPts val="0"/>
              </a:spcBef>
              <a:spcAft>
                <a:spcPts val="0"/>
              </a:spcAft>
              <a:buSzPts val="6000"/>
              <a:buFont typeface="Syncopate"/>
              <a:buNone/>
              <a:defRPr sz="6000">
                <a:latin typeface="Syncopate"/>
                <a:ea typeface="Syncopate"/>
                <a:cs typeface="Syncopate"/>
                <a:sym typeface="Syncopate"/>
              </a:defRPr>
            </a:lvl7pPr>
            <a:lvl8pPr lvl="7" rtl="0" algn="ctr">
              <a:spcBef>
                <a:spcPts val="0"/>
              </a:spcBef>
              <a:spcAft>
                <a:spcPts val="0"/>
              </a:spcAft>
              <a:buSzPts val="6000"/>
              <a:buFont typeface="Syncopate"/>
              <a:buNone/>
              <a:defRPr sz="6000">
                <a:latin typeface="Syncopate"/>
                <a:ea typeface="Syncopate"/>
                <a:cs typeface="Syncopate"/>
                <a:sym typeface="Syncopate"/>
              </a:defRPr>
            </a:lvl8pPr>
            <a:lvl9pPr lvl="8" rtl="0" algn="ctr">
              <a:spcBef>
                <a:spcPts val="0"/>
              </a:spcBef>
              <a:spcAft>
                <a:spcPts val="0"/>
              </a:spcAft>
              <a:buSzPts val="6000"/>
              <a:buFont typeface="Syncopate"/>
              <a:buNone/>
              <a:defRPr sz="6000">
                <a:latin typeface="Syncopate"/>
                <a:ea typeface="Syncopate"/>
                <a:cs typeface="Syncopate"/>
                <a:sym typeface="Syncopate"/>
              </a:defRPr>
            </a:lvl9pPr>
          </a:lstStyle>
          <a:p>
            <a:r>
              <a:t>xx%</a:t>
            </a:r>
          </a:p>
        </p:txBody>
      </p:sp>
      <p:sp>
        <p:nvSpPr>
          <p:cNvPr id="121" name="Google Shape;121;p23"/>
          <p:cNvSpPr txBox="1"/>
          <p:nvPr>
            <p:ph idx="2" type="subTitle"/>
          </p:nvPr>
        </p:nvSpPr>
        <p:spPr>
          <a:xfrm>
            <a:off x="713225" y="2794788"/>
            <a:ext cx="4533900" cy="315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23"/>
          <p:cNvSpPr txBox="1"/>
          <p:nvPr>
            <p:ph hasCustomPrompt="1" idx="3" type="title"/>
          </p:nvPr>
        </p:nvSpPr>
        <p:spPr>
          <a:xfrm>
            <a:off x="713225" y="802313"/>
            <a:ext cx="4533900" cy="680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3500"/>
            </a:lvl1pPr>
            <a:lvl2pPr lvl="1" rtl="0" algn="ctr">
              <a:spcBef>
                <a:spcPts val="0"/>
              </a:spcBef>
              <a:spcAft>
                <a:spcPts val="0"/>
              </a:spcAft>
              <a:buSzPts val="6000"/>
              <a:buFont typeface="Syncopate"/>
              <a:buNone/>
              <a:defRPr sz="6000">
                <a:latin typeface="Syncopate"/>
                <a:ea typeface="Syncopate"/>
                <a:cs typeface="Syncopate"/>
                <a:sym typeface="Syncopate"/>
              </a:defRPr>
            </a:lvl2pPr>
            <a:lvl3pPr lvl="2" rtl="0" algn="ctr">
              <a:spcBef>
                <a:spcPts val="0"/>
              </a:spcBef>
              <a:spcAft>
                <a:spcPts val="0"/>
              </a:spcAft>
              <a:buSzPts val="6000"/>
              <a:buFont typeface="Syncopate"/>
              <a:buNone/>
              <a:defRPr sz="6000">
                <a:latin typeface="Syncopate"/>
                <a:ea typeface="Syncopate"/>
                <a:cs typeface="Syncopate"/>
                <a:sym typeface="Syncopate"/>
              </a:defRPr>
            </a:lvl3pPr>
            <a:lvl4pPr lvl="3" rtl="0" algn="ctr">
              <a:spcBef>
                <a:spcPts val="0"/>
              </a:spcBef>
              <a:spcAft>
                <a:spcPts val="0"/>
              </a:spcAft>
              <a:buSzPts val="6000"/>
              <a:buFont typeface="Syncopate"/>
              <a:buNone/>
              <a:defRPr sz="6000">
                <a:latin typeface="Syncopate"/>
                <a:ea typeface="Syncopate"/>
                <a:cs typeface="Syncopate"/>
                <a:sym typeface="Syncopate"/>
              </a:defRPr>
            </a:lvl4pPr>
            <a:lvl5pPr lvl="4" rtl="0" algn="ctr">
              <a:spcBef>
                <a:spcPts val="0"/>
              </a:spcBef>
              <a:spcAft>
                <a:spcPts val="0"/>
              </a:spcAft>
              <a:buSzPts val="6000"/>
              <a:buFont typeface="Syncopate"/>
              <a:buNone/>
              <a:defRPr sz="6000">
                <a:latin typeface="Syncopate"/>
                <a:ea typeface="Syncopate"/>
                <a:cs typeface="Syncopate"/>
                <a:sym typeface="Syncopate"/>
              </a:defRPr>
            </a:lvl5pPr>
            <a:lvl6pPr lvl="5" rtl="0" algn="ctr">
              <a:spcBef>
                <a:spcPts val="0"/>
              </a:spcBef>
              <a:spcAft>
                <a:spcPts val="0"/>
              </a:spcAft>
              <a:buSzPts val="6000"/>
              <a:buFont typeface="Syncopate"/>
              <a:buNone/>
              <a:defRPr sz="6000">
                <a:latin typeface="Syncopate"/>
                <a:ea typeface="Syncopate"/>
                <a:cs typeface="Syncopate"/>
                <a:sym typeface="Syncopate"/>
              </a:defRPr>
            </a:lvl6pPr>
            <a:lvl7pPr lvl="6" rtl="0" algn="ctr">
              <a:spcBef>
                <a:spcPts val="0"/>
              </a:spcBef>
              <a:spcAft>
                <a:spcPts val="0"/>
              </a:spcAft>
              <a:buSzPts val="6000"/>
              <a:buFont typeface="Syncopate"/>
              <a:buNone/>
              <a:defRPr sz="6000">
                <a:latin typeface="Syncopate"/>
                <a:ea typeface="Syncopate"/>
                <a:cs typeface="Syncopate"/>
                <a:sym typeface="Syncopate"/>
              </a:defRPr>
            </a:lvl7pPr>
            <a:lvl8pPr lvl="7" rtl="0" algn="ctr">
              <a:spcBef>
                <a:spcPts val="0"/>
              </a:spcBef>
              <a:spcAft>
                <a:spcPts val="0"/>
              </a:spcAft>
              <a:buSzPts val="6000"/>
              <a:buFont typeface="Syncopate"/>
              <a:buNone/>
              <a:defRPr sz="6000">
                <a:latin typeface="Syncopate"/>
                <a:ea typeface="Syncopate"/>
                <a:cs typeface="Syncopate"/>
                <a:sym typeface="Syncopate"/>
              </a:defRPr>
            </a:lvl8pPr>
            <a:lvl9pPr lvl="8" rtl="0" algn="ctr">
              <a:spcBef>
                <a:spcPts val="0"/>
              </a:spcBef>
              <a:spcAft>
                <a:spcPts val="0"/>
              </a:spcAft>
              <a:buSzPts val="6000"/>
              <a:buFont typeface="Syncopate"/>
              <a:buNone/>
              <a:defRPr sz="6000">
                <a:latin typeface="Syncopate"/>
                <a:ea typeface="Syncopate"/>
                <a:cs typeface="Syncopate"/>
                <a:sym typeface="Syncopate"/>
              </a:defRPr>
            </a:lvl9pPr>
          </a:lstStyle>
          <a:p>
            <a:r>
              <a:t>xx%</a:t>
            </a:r>
          </a:p>
        </p:txBody>
      </p:sp>
      <p:sp>
        <p:nvSpPr>
          <p:cNvPr id="123" name="Google Shape;123;p23"/>
          <p:cNvSpPr txBox="1"/>
          <p:nvPr>
            <p:ph hasCustomPrompt="1" idx="4" type="title"/>
          </p:nvPr>
        </p:nvSpPr>
        <p:spPr>
          <a:xfrm>
            <a:off x="713225" y="3259512"/>
            <a:ext cx="4533900" cy="680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3500"/>
            </a:lvl1pPr>
            <a:lvl2pPr lvl="1" rtl="0" algn="ctr">
              <a:spcBef>
                <a:spcPts val="0"/>
              </a:spcBef>
              <a:spcAft>
                <a:spcPts val="0"/>
              </a:spcAft>
              <a:buSzPts val="6000"/>
              <a:buFont typeface="Syncopate"/>
              <a:buNone/>
              <a:defRPr sz="6000">
                <a:latin typeface="Syncopate"/>
                <a:ea typeface="Syncopate"/>
                <a:cs typeface="Syncopate"/>
                <a:sym typeface="Syncopate"/>
              </a:defRPr>
            </a:lvl2pPr>
            <a:lvl3pPr lvl="2" rtl="0" algn="ctr">
              <a:spcBef>
                <a:spcPts val="0"/>
              </a:spcBef>
              <a:spcAft>
                <a:spcPts val="0"/>
              </a:spcAft>
              <a:buSzPts val="6000"/>
              <a:buFont typeface="Syncopate"/>
              <a:buNone/>
              <a:defRPr sz="6000">
                <a:latin typeface="Syncopate"/>
                <a:ea typeface="Syncopate"/>
                <a:cs typeface="Syncopate"/>
                <a:sym typeface="Syncopate"/>
              </a:defRPr>
            </a:lvl3pPr>
            <a:lvl4pPr lvl="3" rtl="0" algn="ctr">
              <a:spcBef>
                <a:spcPts val="0"/>
              </a:spcBef>
              <a:spcAft>
                <a:spcPts val="0"/>
              </a:spcAft>
              <a:buSzPts val="6000"/>
              <a:buFont typeface="Syncopate"/>
              <a:buNone/>
              <a:defRPr sz="6000">
                <a:latin typeface="Syncopate"/>
                <a:ea typeface="Syncopate"/>
                <a:cs typeface="Syncopate"/>
                <a:sym typeface="Syncopate"/>
              </a:defRPr>
            </a:lvl4pPr>
            <a:lvl5pPr lvl="4" rtl="0" algn="ctr">
              <a:spcBef>
                <a:spcPts val="0"/>
              </a:spcBef>
              <a:spcAft>
                <a:spcPts val="0"/>
              </a:spcAft>
              <a:buSzPts val="6000"/>
              <a:buFont typeface="Syncopate"/>
              <a:buNone/>
              <a:defRPr sz="6000">
                <a:latin typeface="Syncopate"/>
                <a:ea typeface="Syncopate"/>
                <a:cs typeface="Syncopate"/>
                <a:sym typeface="Syncopate"/>
              </a:defRPr>
            </a:lvl5pPr>
            <a:lvl6pPr lvl="5" rtl="0" algn="ctr">
              <a:spcBef>
                <a:spcPts val="0"/>
              </a:spcBef>
              <a:spcAft>
                <a:spcPts val="0"/>
              </a:spcAft>
              <a:buSzPts val="6000"/>
              <a:buFont typeface="Syncopate"/>
              <a:buNone/>
              <a:defRPr sz="6000">
                <a:latin typeface="Syncopate"/>
                <a:ea typeface="Syncopate"/>
                <a:cs typeface="Syncopate"/>
                <a:sym typeface="Syncopate"/>
              </a:defRPr>
            </a:lvl6pPr>
            <a:lvl7pPr lvl="6" rtl="0" algn="ctr">
              <a:spcBef>
                <a:spcPts val="0"/>
              </a:spcBef>
              <a:spcAft>
                <a:spcPts val="0"/>
              </a:spcAft>
              <a:buSzPts val="6000"/>
              <a:buFont typeface="Syncopate"/>
              <a:buNone/>
              <a:defRPr sz="6000">
                <a:latin typeface="Syncopate"/>
                <a:ea typeface="Syncopate"/>
                <a:cs typeface="Syncopate"/>
                <a:sym typeface="Syncopate"/>
              </a:defRPr>
            </a:lvl7pPr>
            <a:lvl8pPr lvl="7" rtl="0" algn="ctr">
              <a:spcBef>
                <a:spcPts val="0"/>
              </a:spcBef>
              <a:spcAft>
                <a:spcPts val="0"/>
              </a:spcAft>
              <a:buSzPts val="6000"/>
              <a:buFont typeface="Syncopate"/>
              <a:buNone/>
              <a:defRPr sz="6000">
                <a:latin typeface="Syncopate"/>
                <a:ea typeface="Syncopate"/>
                <a:cs typeface="Syncopate"/>
                <a:sym typeface="Syncopate"/>
              </a:defRPr>
            </a:lvl8pPr>
            <a:lvl9pPr lvl="8" rtl="0" algn="ctr">
              <a:spcBef>
                <a:spcPts val="0"/>
              </a:spcBef>
              <a:spcAft>
                <a:spcPts val="0"/>
              </a:spcAft>
              <a:buSzPts val="6000"/>
              <a:buFont typeface="Syncopate"/>
              <a:buNone/>
              <a:defRPr sz="6000">
                <a:latin typeface="Syncopate"/>
                <a:ea typeface="Syncopate"/>
                <a:cs typeface="Syncopate"/>
                <a:sym typeface="Syncopate"/>
              </a:defRPr>
            </a:lvl9pPr>
          </a:lstStyle>
          <a:p>
            <a:r>
              <a:t>xx%</a:t>
            </a:r>
          </a:p>
        </p:txBody>
      </p:sp>
      <p:sp>
        <p:nvSpPr>
          <p:cNvPr id="124" name="Google Shape;124;p23"/>
          <p:cNvSpPr txBox="1"/>
          <p:nvPr>
            <p:ph idx="5" type="subTitle"/>
          </p:nvPr>
        </p:nvSpPr>
        <p:spPr>
          <a:xfrm>
            <a:off x="713225" y="4025588"/>
            <a:ext cx="4533900" cy="315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3"/>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
    <p:spTree>
      <p:nvGrpSpPr>
        <p:cNvPr id="126" name="Shape 126"/>
        <p:cNvGrpSpPr/>
        <p:nvPr/>
      </p:nvGrpSpPr>
      <p:grpSpPr>
        <a:xfrm>
          <a:off x="0" y="0"/>
          <a:ext cx="0" cy="0"/>
          <a:chOff x="0" y="0"/>
          <a:chExt cx="0" cy="0"/>
        </a:xfrm>
      </p:grpSpPr>
      <p:sp>
        <p:nvSpPr>
          <p:cNvPr id="127" name="Google Shape;127;p24"/>
          <p:cNvSpPr/>
          <p:nvPr/>
        </p:nvSpPr>
        <p:spPr>
          <a:xfrm>
            <a:off x="50" y="4537382"/>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ph hasCustomPrompt="1" type="title"/>
          </p:nvPr>
        </p:nvSpPr>
        <p:spPr>
          <a:xfrm>
            <a:off x="1190676" y="2059422"/>
            <a:ext cx="1117800" cy="43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a:lvl1pPr>
            <a:lvl2pPr lvl="1" rtl="0" algn="ctr">
              <a:spcBef>
                <a:spcPts val="0"/>
              </a:spcBef>
              <a:spcAft>
                <a:spcPts val="0"/>
              </a:spcAft>
              <a:buSzPts val="2000"/>
              <a:buFont typeface="Space Mono"/>
              <a:buNone/>
              <a:defRPr b="1" sz="2000">
                <a:latin typeface="Space Mono"/>
                <a:ea typeface="Space Mono"/>
                <a:cs typeface="Space Mono"/>
                <a:sym typeface="Space Mono"/>
              </a:defRPr>
            </a:lvl2pPr>
            <a:lvl3pPr lvl="2" rtl="0" algn="ctr">
              <a:spcBef>
                <a:spcPts val="0"/>
              </a:spcBef>
              <a:spcAft>
                <a:spcPts val="0"/>
              </a:spcAft>
              <a:buSzPts val="2000"/>
              <a:buFont typeface="Space Mono"/>
              <a:buNone/>
              <a:defRPr b="1" sz="2000">
                <a:latin typeface="Space Mono"/>
                <a:ea typeface="Space Mono"/>
                <a:cs typeface="Space Mono"/>
                <a:sym typeface="Space Mono"/>
              </a:defRPr>
            </a:lvl3pPr>
            <a:lvl4pPr lvl="3" rtl="0" algn="ctr">
              <a:spcBef>
                <a:spcPts val="0"/>
              </a:spcBef>
              <a:spcAft>
                <a:spcPts val="0"/>
              </a:spcAft>
              <a:buSzPts val="2000"/>
              <a:buFont typeface="Space Mono"/>
              <a:buNone/>
              <a:defRPr b="1" sz="2000">
                <a:latin typeface="Space Mono"/>
                <a:ea typeface="Space Mono"/>
                <a:cs typeface="Space Mono"/>
                <a:sym typeface="Space Mono"/>
              </a:defRPr>
            </a:lvl4pPr>
            <a:lvl5pPr lvl="4" rtl="0" algn="ctr">
              <a:spcBef>
                <a:spcPts val="0"/>
              </a:spcBef>
              <a:spcAft>
                <a:spcPts val="0"/>
              </a:spcAft>
              <a:buSzPts val="2000"/>
              <a:buFont typeface="Space Mono"/>
              <a:buNone/>
              <a:defRPr b="1" sz="2000">
                <a:latin typeface="Space Mono"/>
                <a:ea typeface="Space Mono"/>
                <a:cs typeface="Space Mono"/>
                <a:sym typeface="Space Mono"/>
              </a:defRPr>
            </a:lvl5pPr>
            <a:lvl6pPr lvl="5" rtl="0" algn="ctr">
              <a:spcBef>
                <a:spcPts val="0"/>
              </a:spcBef>
              <a:spcAft>
                <a:spcPts val="0"/>
              </a:spcAft>
              <a:buSzPts val="2000"/>
              <a:buFont typeface="Space Mono"/>
              <a:buNone/>
              <a:defRPr b="1" sz="2000">
                <a:latin typeface="Space Mono"/>
                <a:ea typeface="Space Mono"/>
                <a:cs typeface="Space Mono"/>
                <a:sym typeface="Space Mono"/>
              </a:defRPr>
            </a:lvl6pPr>
            <a:lvl7pPr lvl="6" rtl="0" algn="ctr">
              <a:spcBef>
                <a:spcPts val="0"/>
              </a:spcBef>
              <a:spcAft>
                <a:spcPts val="0"/>
              </a:spcAft>
              <a:buSzPts val="2000"/>
              <a:buFont typeface="Space Mono"/>
              <a:buNone/>
              <a:defRPr b="1" sz="2000">
                <a:latin typeface="Space Mono"/>
                <a:ea typeface="Space Mono"/>
                <a:cs typeface="Space Mono"/>
                <a:sym typeface="Space Mono"/>
              </a:defRPr>
            </a:lvl7pPr>
            <a:lvl8pPr lvl="7" rtl="0" algn="ctr">
              <a:spcBef>
                <a:spcPts val="0"/>
              </a:spcBef>
              <a:spcAft>
                <a:spcPts val="0"/>
              </a:spcAft>
              <a:buSzPts val="2000"/>
              <a:buFont typeface="Space Mono"/>
              <a:buNone/>
              <a:defRPr b="1" sz="2000">
                <a:latin typeface="Space Mono"/>
                <a:ea typeface="Space Mono"/>
                <a:cs typeface="Space Mono"/>
                <a:sym typeface="Space Mono"/>
              </a:defRPr>
            </a:lvl8pPr>
            <a:lvl9pPr lvl="8" rtl="0" algn="ctr">
              <a:spcBef>
                <a:spcPts val="0"/>
              </a:spcBef>
              <a:spcAft>
                <a:spcPts val="0"/>
              </a:spcAft>
              <a:buSzPts val="2000"/>
              <a:buFont typeface="Space Mono"/>
              <a:buNone/>
              <a:defRPr b="1" sz="2000">
                <a:latin typeface="Space Mono"/>
                <a:ea typeface="Space Mono"/>
                <a:cs typeface="Space Mono"/>
                <a:sym typeface="Space Mono"/>
              </a:defRPr>
            </a:lvl9pPr>
          </a:lstStyle>
          <a:p>
            <a:r>
              <a:t>xx%</a:t>
            </a:r>
          </a:p>
        </p:txBody>
      </p:sp>
      <p:sp>
        <p:nvSpPr>
          <p:cNvPr id="130" name="Google Shape;130;p24"/>
          <p:cNvSpPr txBox="1"/>
          <p:nvPr>
            <p:ph hasCustomPrompt="1" idx="2" type="title"/>
          </p:nvPr>
        </p:nvSpPr>
        <p:spPr>
          <a:xfrm>
            <a:off x="4013125" y="2059422"/>
            <a:ext cx="1117800" cy="43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a:lvl1pPr>
            <a:lvl2pPr lvl="1" rtl="0" algn="ctr">
              <a:spcBef>
                <a:spcPts val="0"/>
              </a:spcBef>
              <a:spcAft>
                <a:spcPts val="0"/>
              </a:spcAft>
              <a:buSzPts val="2000"/>
              <a:buFont typeface="Space Mono"/>
              <a:buNone/>
              <a:defRPr b="1" sz="2000">
                <a:latin typeface="Space Mono"/>
                <a:ea typeface="Space Mono"/>
                <a:cs typeface="Space Mono"/>
                <a:sym typeface="Space Mono"/>
              </a:defRPr>
            </a:lvl2pPr>
            <a:lvl3pPr lvl="2" rtl="0" algn="ctr">
              <a:spcBef>
                <a:spcPts val="0"/>
              </a:spcBef>
              <a:spcAft>
                <a:spcPts val="0"/>
              </a:spcAft>
              <a:buSzPts val="2000"/>
              <a:buFont typeface="Space Mono"/>
              <a:buNone/>
              <a:defRPr b="1" sz="2000">
                <a:latin typeface="Space Mono"/>
                <a:ea typeface="Space Mono"/>
                <a:cs typeface="Space Mono"/>
                <a:sym typeface="Space Mono"/>
              </a:defRPr>
            </a:lvl3pPr>
            <a:lvl4pPr lvl="3" rtl="0" algn="ctr">
              <a:spcBef>
                <a:spcPts val="0"/>
              </a:spcBef>
              <a:spcAft>
                <a:spcPts val="0"/>
              </a:spcAft>
              <a:buSzPts val="2000"/>
              <a:buFont typeface="Space Mono"/>
              <a:buNone/>
              <a:defRPr b="1" sz="2000">
                <a:latin typeface="Space Mono"/>
                <a:ea typeface="Space Mono"/>
                <a:cs typeface="Space Mono"/>
                <a:sym typeface="Space Mono"/>
              </a:defRPr>
            </a:lvl4pPr>
            <a:lvl5pPr lvl="4" rtl="0" algn="ctr">
              <a:spcBef>
                <a:spcPts val="0"/>
              </a:spcBef>
              <a:spcAft>
                <a:spcPts val="0"/>
              </a:spcAft>
              <a:buSzPts val="2000"/>
              <a:buFont typeface="Space Mono"/>
              <a:buNone/>
              <a:defRPr b="1" sz="2000">
                <a:latin typeface="Space Mono"/>
                <a:ea typeface="Space Mono"/>
                <a:cs typeface="Space Mono"/>
                <a:sym typeface="Space Mono"/>
              </a:defRPr>
            </a:lvl5pPr>
            <a:lvl6pPr lvl="5" rtl="0" algn="ctr">
              <a:spcBef>
                <a:spcPts val="0"/>
              </a:spcBef>
              <a:spcAft>
                <a:spcPts val="0"/>
              </a:spcAft>
              <a:buSzPts val="2000"/>
              <a:buFont typeface="Space Mono"/>
              <a:buNone/>
              <a:defRPr b="1" sz="2000">
                <a:latin typeface="Space Mono"/>
                <a:ea typeface="Space Mono"/>
                <a:cs typeface="Space Mono"/>
                <a:sym typeface="Space Mono"/>
              </a:defRPr>
            </a:lvl6pPr>
            <a:lvl7pPr lvl="6" rtl="0" algn="ctr">
              <a:spcBef>
                <a:spcPts val="0"/>
              </a:spcBef>
              <a:spcAft>
                <a:spcPts val="0"/>
              </a:spcAft>
              <a:buSzPts val="2000"/>
              <a:buFont typeface="Space Mono"/>
              <a:buNone/>
              <a:defRPr b="1" sz="2000">
                <a:latin typeface="Space Mono"/>
                <a:ea typeface="Space Mono"/>
                <a:cs typeface="Space Mono"/>
                <a:sym typeface="Space Mono"/>
              </a:defRPr>
            </a:lvl7pPr>
            <a:lvl8pPr lvl="7" rtl="0" algn="ctr">
              <a:spcBef>
                <a:spcPts val="0"/>
              </a:spcBef>
              <a:spcAft>
                <a:spcPts val="0"/>
              </a:spcAft>
              <a:buSzPts val="2000"/>
              <a:buFont typeface="Space Mono"/>
              <a:buNone/>
              <a:defRPr b="1" sz="2000">
                <a:latin typeface="Space Mono"/>
                <a:ea typeface="Space Mono"/>
                <a:cs typeface="Space Mono"/>
                <a:sym typeface="Space Mono"/>
              </a:defRPr>
            </a:lvl8pPr>
            <a:lvl9pPr lvl="8" rtl="0" algn="ctr">
              <a:spcBef>
                <a:spcPts val="0"/>
              </a:spcBef>
              <a:spcAft>
                <a:spcPts val="0"/>
              </a:spcAft>
              <a:buSzPts val="2000"/>
              <a:buFont typeface="Space Mono"/>
              <a:buNone/>
              <a:defRPr b="1" sz="2000">
                <a:latin typeface="Space Mono"/>
                <a:ea typeface="Space Mono"/>
                <a:cs typeface="Space Mono"/>
                <a:sym typeface="Space Mono"/>
              </a:defRPr>
            </a:lvl9pPr>
          </a:lstStyle>
          <a:p>
            <a:r>
              <a:t>xx%</a:t>
            </a:r>
          </a:p>
        </p:txBody>
      </p:sp>
      <p:sp>
        <p:nvSpPr>
          <p:cNvPr id="131" name="Google Shape;131;p24"/>
          <p:cNvSpPr txBox="1"/>
          <p:nvPr>
            <p:ph hasCustomPrompt="1" idx="3" type="title"/>
          </p:nvPr>
        </p:nvSpPr>
        <p:spPr>
          <a:xfrm>
            <a:off x="6835600" y="2059422"/>
            <a:ext cx="1117800" cy="43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a:lvl1pPr>
            <a:lvl2pPr lvl="1" rtl="0" algn="ctr">
              <a:spcBef>
                <a:spcPts val="0"/>
              </a:spcBef>
              <a:spcAft>
                <a:spcPts val="0"/>
              </a:spcAft>
              <a:buSzPts val="2000"/>
              <a:buFont typeface="Space Mono"/>
              <a:buNone/>
              <a:defRPr b="1" sz="2000">
                <a:latin typeface="Space Mono"/>
                <a:ea typeface="Space Mono"/>
                <a:cs typeface="Space Mono"/>
                <a:sym typeface="Space Mono"/>
              </a:defRPr>
            </a:lvl2pPr>
            <a:lvl3pPr lvl="2" rtl="0" algn="ctr">
              <a:spcBef>
                <a:spcPts val="0"/>
              </a:spcBef>
              <a:spcAft>
                <a:spcPts val="0"/>
              </a:spcAft>
              <a:buSzPts val="2000"/>
              <a:buFont typeface="Space Mono"/>
              <a:buNone/>
              <a:defRPr b="1" sz="2000">
                <a:latin typeface="Space Mono"/>
                <a:ea typeface="Space Mono"/>
                <a:cs typeface="Space Mono"/>
                <a:sym typeface="Space Mono"/>
              </a:defRPr>
            </a:lvl3pPr>
            <a:lvl4pPr lvl="3" rtl="0" algn="ctr">
              <a:spcBef>
                <a:spcPts val="0"/>
              </a:spcBef>
              <a:spcAft>
                <a:spcPts val="0"/>
              </a:spcAft>
              <a:buSzPts val="2000"/>
              <a:buFont typeface="Space Mono"/>
              <a:buNone/>
              <a:defRPr b="1" sz="2000">
                <a:latin typeface="Space Mono"/>
                <a:ea typeface="Space Mono"/>
                <a:cs typeface="Space Mono"/>
                <a:sym typeface="Space Mono"/>
              </a:defRPr>
            </a:lvl4pPr>
            <a:lvl5pPr lvl="4" rtl="0" algn="ctr">
              <a:spcBef>
                <a:spcPts val="0"/>
              </a:spcBef>
              <a:spcAft>
                <a:spcPts val="0"/>
              </a:spcAft>
              <a:buSzPts val="2000"/>
              <a:buFont typeface="Space Mono"/>
              <a:buNone/>
              <a:defRPr b="1" sz="2000">
                <a:latin typeface="Space Mono"/>
                <a:ea typeface="Space Mono"/>
                <a:cs typeface="Space Mono"/>
                <a:sym typeface="Space Mono"/>
              </a:defRPr>
            </a:lvl5pPr>
            <a:lvl6pPr lvl="5" rtl="0" algn="ctr">
              <a:spcBef>
                <a:spcPts val="0"/>
              </a:spcBef>
              <a:spcAft>
                <a:spcPts val="0"/>
              </a:spcAft>
              <a:buSzPts val="2000"/>
              <a:buFont typeface="Space Mono"/>
              <a:buNone/>
              <a:defRPr b="1" sz="2000">
                <a:latin typeface="Space Mono"/>
                <a:ea typeface="Space Mono"/>
                <a:cs typeface="Space Mono"/>
                <a:sym typeface="Space Mono"/>
              </a:defRPr>
            </a:lvl6pPr>
            <a:lvl7pPr lvl="6" rtl="0" algn="ctr">
              <a:spcBef>
                <a:spcPts val="0"/>
              </a:spcBef>
              <a:spcAft>
                <a:spcPts val="0"/>
              </a:spcAft>
              <a:buSzPts val="2000"/>
              <a:buFont typeface="Space Mono"/>
              <a:buNone/>
              <a:defRPr b="1" sz="2000">
                <a:latin typeface="Space Mono"/>
                <a:ea typeface="Space Mono"/>
                <a:cs typeface="Space Mono"/>
                <a:sym typeface="Space Mono"/>
              </a:defRPr>
            </a:lvl7pPr>
            <a:lvl8pPr lvl="7" rtl="0" algn="ctr">
              <a:spcBef>
                <a:spcPts val="0"/>
              </a:spcBef>
              <a:spcAft>
                <a:spcPts val="0"/>
              </a:spcAft>
              <a:buSzPts val="2000"/>
              <a:buFont typeface="Space Mono"/>
              <a:buNone/>
              <a:defRPr b="1" sz="2000">
                <a:latin typeface="Space Mono"/>
                <a:ea typeface="Space Mono"/>
                <a:cs typeface="Space Mono"/>
                <a:sym typeface="Space Mono"/>
              </a:defRPr>
            </a:lvl8pPr>
            <a:lvl9pPr lvl="8" rtl="0" algn="ctr">
              <a:spcBef>
                <a:spcPts val="0"/>
              </a:spcBef>
              <a:spcAft>
                <a:spcPts val="0"/>
              </a:spcAft>
              <a:buSzPts val="2000"/>
              <a:buFont typeface="Space Mono"/>
              <a:buNone/>
              <a:defRPr b="1" sz="2000">
                <a:latin typeface="Space Mono"/>
                <a:ea typeface="Space Mono"/>
                <a:cs typeface="Space Mono"/>
                <a:sym typeface="Space Mono"/>
              </a:defRPr>
            </a:lvl9pPr>
          </a:lstStyle>
          <a:p>
            <a:r>
              <a:t>xx%</a:t>
            </a:r>
          </a:p>
        </p:txBody>
      </p:sp>
      <p:sp>
        <p:nvSpPr>
          <p:cNvPr id="132" name="Google Shape;132;p24"/>
          <p:cNvSpPr txBox="1"/>
          <p:nvPr>
            <p:ph idx="1" type="subTitle"/>
          </p:nvPr>
        </p:nvSpPr>
        <p:spPr>
          <a:xfrm>
            <a:off x="713226" y="3722934"/>
            <a:ext cx="2072700" cy="5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4"/>
          <p:cNvSpPr txBox="1"/>
          <p:nvPr>
            <p:ph idx="4" type="subTitle"/>
          </p:nvPr>
        </p:nvSpPr>
        <p:spPr>
          <a:xfrm>
            <a:off x="3535675" y="3722934"/>
            <a:ext cx="2072700" cy="5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4"/>
          <p:cNvSpPr txBox="1"/>
          <p:nvPr>
            <p:ph idx="5" type="subTitle"/>
          </p:nvPr>
        </p:nvSpPr>
        <p:spPr>
          <a:xfrm>
            <a:off x="6358150" y="3722934"/>
            <a:ext cx="2072700" cy="5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4"/>
          <p:cNvSpPr txBox="1"/>
          <p:nvPr>
            <p:ph idx="6" type="subTitle"/>
          </p:nvPr>
        </p:nvSpPr>
        <p:spPr>
          <a:xfrm>
            <a:off x="713226" y="3329034"/>
            <a:ext cx="2072700" cy="39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136" name="Google Shape;136;p24"/>
          <p:cNvSpPr txBox="1"/>
          <p:nvPr>
            <p:ph idx="7" type="subTitle"/>
          </p:nvPr>
        </p:nvSpPr>
        <p:spPr>
          <a:xfrm>
            <a:off x="3535688" y="3329034"/>
            <a:ext cx="2072700" cy="39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137" name="Google Shape;137;p24"/>
          <p:cNvSpPr txBox="1"/>
          <p:nvPr>
            <p:ph idx="8" type="subTitle"/>
          </p:nvPr>
        </p:nvSpPr>
        <p:spPr>
          <a:xfrm>
            <a:off x="6358150" y="3329034"/>
            <a:ext cx="2072700" cy="39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138" name="Google Shape;138;p24"/>
          <p:cNvSpPr txBox="1"/>
          <p:nvPr>
            <p:ph idx="9"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39" name="Shape 139"/>
        <p:cNvGrpSpPr/>
        <p:nvPr/>
      </p:nvGrpSpPr>
      <p:grpSpPr>
        <a:xfrm>
          <a:off x="0" y="0"/>
          <a:ext cx="0" cy="0"/>
          <a:chOff x="0" y="0"/>
          <a:chExt cx="0" cy="0"/>
        </a:xfrm>
      </p:grpSpPr>
      <p:sp>
        <p:nvSpPr>
          <p:cNvPr id="140" name="Google Shape;140;p25"/>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txBox="1"/>
          <p:nvPr>
            <p:ph type="title"/>
          </p:nvPr>
        </p:nvSpPr>
        <p:spPr>
          <a:xfrm>
            <a:off x="2751875" y="1403775"/>
            <a:ext cx="3640200" cy="85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Font typeface="Do Hyeon"/>
              <a:buNone/>
              <a:defRPr sz="8000">
                <a:latin typeface="Do Hyeon"/>
                <a:ea typeface="Do Hyeon"/>
                <a:cs typeface="Do Hyeon"/>
                <a:sym typeface="Do Hyeon"/>
              </a:defRPr>
            </a:lvl2pPr>
            <a:lvl3pPr lvl="2" rtl="0" algn="ctr">
              <a:spcBef>
                <a:spcPts val="0"/>
              </a:spcBef>
              <a:spcAft>
                <a:spcPts val="0"/>
              </a:spcAft>
              <a:buSzPts val="8000"/>
              <a:buFont typeface="Do Hyeon"/>
              <a:buNone/>
              <a:defRPr sz="8000">
                <a:latin typeface="Do Hyeon"/>
                <a:ea typeface="Do Hyeon"/>
                <a:cs typeface="Do Hyeon"/>
                <a:sym typeface="Do Hyeon"/>
              </a:defRPr>
            </a:lvl3pPr>
            <a:lvl4pPr lvl="3" rtl="0" algn="ctr">
              <a:spcBef>
                <a:spcPts val="0"/>
              </a:spcBef>
              <a:spcAft>
                <a:spcPts val="0"/>
              </a:spcAft>
              <a:buSzPts val="8000"/>
              <a:buFont typeface="Do Hyeon"/>
              <a:buNone/>
              <a:defRPr sz="8000">
                <a:latin typeface="Do Hyeon"/>
                <a:ea typeface="Do Hyeon"/>
                <a:cs typeface="Do Hyeon"/>
                <a:sym typeface="Do Hyeon"/>
              </a:defRPr>
            </a:lvl4pPr>
            <a:lvl5pPr lvl="4" rtl="0" algn="ctr">
              <a:spcBef>
                <a:spcPts val="0"/>
              </a:spcBef>
              <a:spcAft>
                <a:spcPts val="0"/>
              </a:spcAft>
              <a:buSzPts val="8000"/>
              <a:buFont typeface="Do Hyeon"/>
              <a:buNone/>
              <a:defRPr sz="8000">
                <a:latin typeface="Do Hyeon"/>
                <a:ea typeface="Do Hyeon"/>
                <a:cs typeface="Do Hyeon"/>
                <a:sym typeface="Do Hyeon"/>
              </a:defRPr>
            </a:lvl5pPr>
            <a:lvl6pPr lvl="5" rtl="0" algn="ctr">
              <a:spcBef>
                <a:spcPts val="0"/>
              </a:spcBef>
              <a:spcAft>
                <a:spcPts val="0"/>
              </a:spcAft>
              <a:buSzPts val="8000"/>
              <a:buFont typeface="Do Hyeon"/>
              <a:buNone/>
              <a:defRPr sz="8000">
                <a:latin typeface="Do Hyeon"/>
                <a:ea typeface="Do Hyeon"/>
                <a:cs typeface="Do Hyeon"/>
                <a:sym typeface="Do Hyeon"/>
              </a:defRPr>
            </a:lvl6pPr>
            <a:lvl7pPr lvl="6" rtl="0" algn="ctr">
              <a:spcBef>
                <a:spcPts val="0"/>
              </a:spcBef>
              <a:spcAft>
                <a:spcPts val="0"/>
              </a:spcAft>
              <a:buSzPts val="8000"/>
              <a:buFont typeface="Do Hyeon"/>
              <a:buNone/>
              <a:defRPr sz="8000">
                <a:latin typeface="Do Hyeon"/>
                <a:ea typeface="Do Hyeon"/>
                <a:cs typeface="Do Hyeon"/>
                <a:sym typeface="Do Hyeon"/>
              </a:defRPr>
            </a:lvl7pPr>
            <a:lvl8pPr lvl="7" rtl="0" algn="ctr">
              <a:spcBef>
                <a:spcPts val="0"/>
              </a:spcBef>
              <a:spcAft>
                <a:spcPts val="0"/>
              </a:spcAft>
              <a:buSzPts val="8000"/>
              <a:buFont typeface="Do Hyeon"/>
              <a:buNone/>
              <a:defRPr sz="8000">
                <a:latin typeface="Do Hyeon"/>
                <a:ea typeface="Do Hyeon"/>
                <a:cs typeface="Do Hyeon"/>
                <a:sym typeface="Do Hyeon"/>
              </a:defRPr>
            </a:lvl8pPr>
            <a:lvl9pPr lvl="8" rtl="0" algn="ctr">
              <a:spcBef>
                <a:spcPts val="0"/>
              </a:spcBef>
              <a:spcAft>
                <a:spcPts val="0"/>
              </a:spcAft>
              <a:buSzPts val="8000"/>
              <a:buFont typeface="Do Hyeon"/>
              <a:buNone/>
              <a:defRPr sz="8000">
                <a:latin typeface="Do Hyeon"/>
                <a:ea typeface="Do Hyeon"/>
                <a:cs typeface="Do Hyeon"/>
                <a:sym typeface="Do Hyeon"/>
              </a:defRPr>
            </a:lvl9pPr>
          </a:lstStyle>
          <a:p/>
        </p:txBody>
      </p:sp>
      <p:sp>
        <p:nvSpPr>
          <p:cNvPr id="142" name="Google Shape;142;p25"/>
          <p:cNvSpPr txBox="1"/>
          <p:nvPr>
            <p:ph idx="1" type="subTitle"/>
          </p:nvPr>
        </p:nvSpPr>
        <p:spPr>
          <a:xfrm>
            <a:off x="2752062" y="2608788"/>
            <a:ext cx="3640200" cy="10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143" name="Shape 143"/>
        <p:cNvGrpSpPr/>
        <p:nvPr/>
      </p:nvGrpSpPr>
      <p:grpSpPr>
        <a:xfrm>
          <a:off x="0" y="0"/>
          <a:ext cx="0" cy="0"/>
          <a:chOff x="0" y="0"/>
          <a:chExt cx="0" cy="0"/>
        </a:xfrm>
      </p:grpSpPr>
      <p:sp>
        <p:nvSpPr>
          <p:cNvPr id="144" name="Google Shape;144;p26"/>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txBox="1"/>
          <p:nvPr>
            <p:ph idx="1" type="subTitle"/>
          </p:nvPr>
        </p:nvSpPr>
        <p:spPr>
          <a:xfrm flipH="1">
            <a:off x="2109275" y="4002650"/>
            <a:ext cx="4925400" cy="6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6"/>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
    <p:spTree>
      <p:nvGrpSpPr>
        <p:cNvPr id="147" name="Shape 147"/>
        <p:cNvGrpSpPr/>
        <p:nvPr/>
      </p:nvGrpSpPr>
      <p:grpSpPr>
        <a:xfrm>
          <a:off x="0" y="0"/>
          <a:ext cx="0" cy="0"/>
          <a:chOff x="0" y="0"/>
          <a:chExt cx="0" cy="0"/>
        </a:xfrm>
      </p:grpSpPr>
      <p:sp>
        <p:nvSpPr>
          <p:cNvPr id="148" name="Google Shape;148;p27"/>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txBox="1"/>
          <p:nvPr>
            <p:ph idx="1" type="subTitle"/>
          </p:nvPr>
        </p:nvSpPr>
        <p:spPr>
          <a:xfrm flipH="1">
            <a:off x="2252700" y="4002650"/>
            <a:ext cx="4638600" cy="6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0" name="Google Shape;150;p27"/>
          <p:cNvSpPr txBox="1"/>
          <p:nvPr>
            <p:ph type="title"/>
          </p:nvPr>
        </p:nvSpPr>
        <p:spPr>
          <a:xfrm>
            <a:off x="713225" y="539125"/>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
    <p:spTree>
      <p:nvGrpSpPr>
        <p:cNvPr id="151" name="Shape 151"/>
        <p:cNvGrpSpPr/>
        <p:nvPr/>
      </p:nvGrpSpPr>
      <p:grpSpPr>
        <a:xfrm>
          <a:off x="0" y="0"/>
          <a:ext cx="0" cy="0"/>
          <a:chOff x="0" y="0"/>
          <a:chExt cx="0" cy="0"/>
        </a:xfrm>
      </p:grpSpPr>
      <p:sp>
        <p:nvSpPr>
          <p:cNvPr id="152" name="Google Shape;152;p28"/>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txBox="1"/>
          <p:nvPr>
            <p:ph idx="1" type="subTitle"/>
          </p:nvPr>
        </p:nvSpPr>
        <p:spPr>
          <a:xfrm flipH="1">
            <a:off x="2256750" y="4002650"/>
            <a:ext cx="4630500" cy="6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4" name="Google Shape;154;p28"/>
          <p:cNvSpPr txBox="1"/>
          <p:nvPr>
            <p:ph type="title"/>
          </p:nvPr>
        </p:nvSpPr>
        <p:spPr>
          <a:xfrm>
            <a:off x="713225" y="539125"/>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155" name="Shape 155"/>
        <p:cNvGrpSpPr/>
        <p:nvPr/>
      </p:nvGrpSpPr>
      <p:grpSpPr>
        <a:xfrm>
          <a:off x="0" y="0"/>
          <a:ext cx="0" cy="0"/>
          <a:chOff x="0" y="0"/>
          <a:chExt cx="0" cy="0"/>
        </a:xfrm>
      </p:grpSpPr>
      <p:sp>
        <p:nvSpPr>
          <p:cNvPr id="156" name="Google Shape;156;p29"/>
          <p:cNvSpPr txBox="1"/>
          <p:nvPr>
            <p:ph idx="1" type="body"/>
          </p:nvPr>
        </p:nvSpPr>
        <p:spPr>
          <a:xfrm>
            <a:off x="713225" y="1152400"/>
            <a:ext cx="4688400" cy="2055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Prompt"/>
              <a:buChar char="●"/>
              <a:defRPr/>
            </a:lvl1pPr>
            <a:lvl2pPr indent="-317500" lvl="1" marL="914400" rtl="0">
              <a:spcBef>
                <a:spcPts val="0"/>
              </a:spcBef>
              <a:spcAft>
                <a:spcPts val="0"/>
              </a:spcAft>
              <a:buSzPts val="1400"/>
              <a:buFont typeface="Prompt"/>
              <a:buChar char="○"/>
              <a:defRPr/>
            </a:lvl2pPr>
            <a:lvl3pPr indent="-317500" lvl="2" marL="1371600" rtl="0">
              <a:spcBef>
                <a:spcPts val="0"/>
              </a:spcBef>
              <a:spcAft>
                <a:spcPts val="0"/>
              </a:spcAft>
              <a:buSzPts val="1400"/>
              <a:buFont typeface="Prompt"/>
              <a:buChar char="■"/>
              <a:defRPr/>
            </a:lvl3pPr>
            <a:lvl4pPr indent="-317500" lvl="3" marL="1828800" rtl="0">
              <a:spcBef>
                <a:spcPts val="0"/>
              </a:spcBef>
              <a:spcAft>
                <a:spcPts val="0"/>
              </a:spcAft>
              <a:buSzPts val="1400"/>
              <a:buFont typeface="Prompt"/>
              <a:buChar char="●"/>
              <a:defRPr/>
            </a:lvl4pPr>
            <a:lvl5pPr indent="-317500" lvl="4" marL="2286000" rtl="0">
              <a:spcBef>
                <a:spcPts val="0"/>
              </a:spcBef>
              <a:spcAft>
                <a:spcPts val="0"/>
              </a:spcAft>
              <a:buSzPts val="1400"/>
              <a:buFont typeface="Prompt"/>
              <a:buChar char="○"/>
              <a:defRPr/>
            </a:lvl5pPr>
            <a:lvl6pPr indent="-317500" lvl="5" marL="2743200" rtl="0">
              <a:spcBef>
                <a:spcPts val="0"/>
              </a:spcBef>
              <a:spcAft>
                <a:spcPts val="0"/>
              </a:spcAft>
              <a:buSzPts val="1400"/>
              <a:buFont typeface="Prompt"/>
              <a:buChar char="■"/>
              <a:defRPr/>
            </a:lvl6pPr>
            <a:lvl7pPr indent="-317500" lvl="6" marL="3200400" rtl="0">
              <a:spcBef>
                <a:spcPts val="0"/>
              </a:spcBef>
              <a:spcAft>
                <a:spcPts val="0"/>
              </a:spcAft>
              <a:buSzPts val="1400"/>
              <a:buFont typeface="Prompt"/>
              <a:buChar char="●"/>
              <a:defRPr/>
            </a:lvl7pPr>
            <a:lvl8pPr indent="-317500" lvl="7" marL="3657600" rtl="0">
              <a:spcBef>
                <a:spcPts val="0"/>
              </a:spcBef>
              <a:spcAft>
                <a:spcPts val="0"/>
              </a:spcAft>
              <a:buSzPts val="1400"/>
              <a:buFont typeface="Prompt"/>
              <a:buChar char="○"/>
              <a:defRPr/>
            </a:lvl8pPr>
            <a:lvl9pPr indent="-317500" lvl="8" marL="4114800" rtl="0">
              <a:spcBef>
                <a:spcPts val="0"/>
              </a:spcBef>
              <a:spcAft>
                <a:spcPts val="0"/>
              </a:spcAft>
              <a:buSzPts val="1400"/>
              <a:buFont typeface="Prompt"/>
              <a:buChar char="■"/>
              <a:defRPr/>
            </a:lvl9pPr>
          </a:lstStyle>
          <a:p/>
        </p:txBody>
      </p:sp>
      <p:sp>
        <p:nvSpPr>
          <p:cNvPr id="157" name="Google Shape;157;p29"/>
          <p:cNvSpPr/>
          <p:nvPr/>
        </p:nvSpPr>
        <p:spPr>
          <a:xfrm>
            <a:off x="1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9"/>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3_1">
    <p:spTree>
      <p:nvGrpSpPr>
        <p:cNvPr id="159" name="Shape 159"/>
        <p:cNvGrpSpPr/>
        <p:nvPr/>
      </p:nvGrpSpPr>
      <p:grpSpPr>
        <a:xfrm>
          <a:off x="0" y="0"/>
          <a:ext cx="0" cy="0"/>
          <a:chOff x="0" y="0"/>
          <a:chExt cx="0" cy="0"/>
        </a:xfrm>
      </p:grpSpPr>
      <p:sp>
        <p:nvSpPr>
          <p:cNvPr id="160" name="Google Shape;160;p30"/>
          <p:cNvSpPr/>
          <p:nvPr/>
        </p:nvSpPr>
        <p:spPr>
          <a:xfrm>
            <a:off x="188" y="4935735"/>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p:nvPr/>
        </p:nvSpPr>
        <p:spPr>
          <a:xfrm>
            <a:off x="188" y="4573635"/>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txBox="1"/>
          <p:nvPr>
            <p:ph type="title"/>
          </p:nvPr>
        </p:nvSpPr>
        <p:spPr>
          <a:xfrm>
            <a:off x="1232513" y="2571738"/>
            <a:ext cx="6678900" cy="10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Font typeface="Space Mono"/>
              <a:buNone/>
              <a:defRPr>
                <a:latin typeface="Space Mono"/>
                <a:ea typeface="Space Mono"/>
                <a:cs typeface="Space Mono"/>
                <a:sym typeface="Space Mono"/>
              </a:defRPr>
            </a:lvl2pPr>
            <a:lvl3pPr lvl="2" rtl="0" algn="ctr">
              <a:spcBef>
                <a:spcPts val="0"/>
              </a:spcBef>
              <a:spcAft>
                <a:spcPts val="0"/>
              </a:spcAft>
              <a:buSzPts val="3000"/>
              <a:buFont typeface="Space Mono"/>
              <a:buNone/>
              <a:defRPr>
                <a:latin typeface="Space Mono"/>
                <a:ea typeface="Space Mono"/>
                <a:cs typeface="Space Mono"/>
                <a:sym typeface="Space Mono"/>
              </a:defRPr>
            </a:lvl3pPr>
            <a:lvl4pPr lvl="3" rtl="0" algn="ctr">
              <a:spcBef>
                <a:spcPts val="0"/>
              </a:spcBef>
              <a:spcAft>
                <a:spcPts val="0"/>
              </a:spcAft>
              <a:buSzPts val="3000"/>
              <a:buFont typeface="Space Mono"/>
              <a:buNone/>
              <a:defRPr>
                <a:latin typeface="Space Mono"/>
                <a:ea typeface="Space Mono"/>
                <a:cs typeface="Space Mono"/>
                <a:sym typeface="Space Mono"/>
              </a:defRPr>
            </a:lvl4pPr>
            <a:lvl5pPr lvl="4" rtl="0" algn="ctr">
              <a:spcBef>
                <a:spcPts val="0"/>
              </a:spcBef>
              <a:spcAft>
                <a:spcPts val="0"/>
              </a:spcAft>
              <a:buSzPts val="3000"/>
              <a:buFont typeface="Space Mono"/>
              <a:buNone/>
              <a:defRPr>
                <a:latin typeface="Space Mono"/>
                <a:ea typeface="Space Mono"/>
                <a:cs typeface="Space Mono"/>
                <a:sym typeface="Space Mono"/>
              </a:defRPr>
            </a:lvl5pPr>
            <a:lvl6pPr lvl="5" rtl="0" algn="ctr">
              <a:spcBef>
                <a:spcPts val="0"/>
              </a:spcBef>
              <a:spcAft>
                <a:spcPts val="0"/>
              </a:spcAft>
              <a:buSzPts val="3000"/>
              <a:buFont typeface="Space Mono"/>
              <a:buNone/>
              <a:defRPr>
                <a:latin typeface="Space Mono"/>
                <a:ea typeface="Space Mono"/>
                <a:cs typeface="Space Mono"/>
                <a:sym typeface="Space Mono"/>
              </a:defRPr>
            </a:lvl6pPr>
            <a:lvl7pPr lvl="6" rtl="0" algn="ctr">
              <a:spcBef>
                <a:spcPts val="0"/>
              </a:spcBef>
              <a:spcAft>
                <a:spcPts val="0"/>
              </a:spcAft>
              <a:buSzPts val="3000"/>
              <a:buFont typeface="Space Mono"/>
              <a:buNone/>
              <a:defRPr>
                <a:latin typeface="Space Mono"/>
                <a:ea typeface="Space Mono"/>
                <a:cs typeface="Space Mono"/>
                <a:sym typeface="Space Mono"/>
              </a:defRPr>
            </a:lvl7pPr>
            <a:lvl8pPr lvl="7" rtl="0" algn="ctr">
              <a:spcBef>
                <a:spcPts val="0"/>
              </a:spcBef>
              <a:spcAft>
                <a:spcPts val="0"/>
              </a:spcAft>
              <a:buSzPts val="3000"/>
              <a:buFont typeface="Space Mono"/>
              <a:buNone/>
              <a:defRPr>
                <a:latin typeface="Space Mono"/>
                <a:ea typeface="Space Mono"/>
                <a:cs typeface="Space Mono"/>
                <a:sym typeface="Space Mono"/>
              </a:defRPr>
            </a:lvl8pPr>
            <a:lvl9pPr lvl="8" rtl="0" algn="ctr">
              <a:spcBef>
                <a:spcPts val="0"/>
              </a:spcBef>
              <a:spcAft>
                <a:spcPts val="0"/>
              </a:spcAft>
              <a:buSzPts val="3000"/>
              <a:buFont typeface="Space Mono"/>
              <a:buNone/>
              <a:defRPr>
                <a:latin typeface="Space Mono"/>
                <a:ea typeface="Space Mono"/>
                <a:cs typeface="Space Mono"/>
                <a:sym typeface="Space Mono"/>
              </a:defRPr>
            </a:lvl9pPr>
          </a:lstStyle>
          <a:p/>
        </p:txBody>
      </p:sp>
      <p:sp>
        <p:nvSpPr>
          <p:cNvPr id="163" name="Google Shape;163;p30"/>
          <p:cNvSpPr txBox="1"/>
          <p:nvPr>
            <p:ph idx="1" type="subTitle"/>
          </p:nvPr>
        </p:nvSpPr>
        <p:spPr>
          <a:xfrm>
            <a:off x="1232588" y="3751038"/>
            <a:ext cx="6678900" cy="57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13225" y="1788375"/>
            <a:ext cx="3849000" cy="10383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4"/>
          <p:cNvSpPr txBox="1"/>
          <p:nvPr>
            <p:ph idx="1" type="body"/>
          </p:nvPr>
        </p:nvSpPr>
        <p:spPr>
          <a:xfrm>
            <a:off x="713225" y="3016875"/>
            <a:ext cx="3849000" cy="70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164" name="Shape 164"/>
        <p:cNvGrpSpPr/>
        <p:nvPr/>
      </p:nvGrpSpPr>
      <p:grpSpPr>
        <a:xfrm>
          <a:off x="0" y="0"/>
          <a:ext cx="0" cy="0"/>
          <a:chOff x="0" y="0"/>
          <a:chExt cx="0" cy="0"/>
        </a:xfrm>
      </p:grpSpPr>
      <p:sp>
        <p:nvSpPr>
          <p:cNvPr id="165" name="Google Shape;165;p31"/>
          <p:cNvSpPr txBox="1"/>
          <p:nvPr>
            <p:ph idx="1" type="subTitle"/>
          </p:nvPr>
        </p:nvSpPr>
        <p:spPr>
          <a:xfrm>
            <a:off x="713281" y="1666425"/>
            <a:ext cx="3756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6" name="Google Shape;166;p31"/>
          <p:cNvSpPr txBox="1"/>
          <p:nvPr>
            <p:ph idx="2" type="subTitle"/>
          </p:nvPr>
        </p:nvSpPr>
        <p:spPr>
          <a:xfrm>
            <a:off x="713255" y="3513975"/>
            <a:ext cx="3756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7" name="Google Shape;167;p31"/>
          <p:cNvSpPr txBox="1"/>
          <p:nvPr>
            <p:ph idx="3" type="subTitle"/>
          </p:nvPr>
        </p:nvSpPr>
        <p:spPr>
          <a:xfrm>
            <a:off x="713299" y="2315328"/>
            <a:ext cx="3756600" cy="45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168" name="Google Shape;168;p31"/>
          <p:cNvSpPr txBox="1"/>
          <p:nvPr>
            <p:ph idx="4" type="subTitle"/>
          </p:nvPr>
        </p:nvSpPr>
        <p:spPr>
          <a:xfrm>
            <a:off x="713225" y="2983575"/>
            <a:ext cx="3756600" cy="45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169" name="Google Shape;169;p31"/>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70" name="Google Shape;170;p31"/>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_1">
    <p:spTree>
      <p:nvGrpSpPr>
        <p:cNvPr id="171" name="Shape 171"/>
        <p:cNvGrpSpPr/>
        <p:nvPr/>
      </p:nvGrpSpPr>
      <p:grpSpPr>
        <a:xfrm>
          <a:off x="0" y="0"/>
          <a:ext cx="0" cy="0"/>
          <a:chOff x="0" y="0"/>
          <a:chExt cx="0" cy="0"/>
        </a:xfrm>
      </p:grpSpPr>
      <p:sp>
        <p:nvSpPr>
          <p:cNvPr id="172" name="Google Shape;172;p32"/>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73" name="Google Shape;173;p32"/>
          <p:cNvSpPr txBox="1"/>
          <p:nvPr>
            <p:ph idx="1" type="subTitle"/>
          </p:nvPr>
        </p:nvSpPr>
        <p:spPr>
          <a:xfrm>
            <a:off x="713228" y="3889558"/>
            <a:ext cx="2614500" cy="47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32"/>
          <p:cNvSpPr txBox="1"/>
          <p:nvPr>
            <p:ph idx="2" type="subTitle"/>
          </p:nvPr>
        </p:nvSpPr>
        <p:spPr>
          <a:xfrm>
            <a:off x="713228" y="3395282"/>
            <a:ext cx="26145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2pPr>
            <a:lvl3pPr lvl="2"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3pPr>
            <a:lvl4pPr lvl="3"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4pPr>
            <a:lvl5pPr lvl="4"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5pPr>
            <a:lvl6pPr lvl="5"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6pPr>
            <a:lvl7pPr lvl="6"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7pPr>
            <a:lvl8pPr lvl="7"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8pPr>
            <a:lvl9pPr lvl="8"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9pPr>
          </a:lstStyle>
          <a:p/>
        </p:txBody>
      </p:sp>
      <p:sp>
        <p:nvSpPr>
          <p:cNvPr id="175" name="Google Shape;175;p32"/>
          <p:cNvSpPr txBox="1"/>
          <p:nvPr>
            <p:ph idx="3" type="subTitle"/>
          </p:nvPr>
        </p:nvSpPr>
        <p:spPr>
          <a:xfrm>
            <a:off x="5816125" y="3889550"/>
            <a:ext cx="2614500" cy="47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32"/>
          <p:cNvSpPr txBox="1"/>
          <p:nvPr>
            <p:ph idx="4" type="subTitle"/>
          </p:nvPr>
        </p:nvSpPr>
        <p:spPr>
          <a:xfrm flipH="1">
            <a:off x="5816125" y="3395276"/>
            <a:ext cx="26145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2pPr>
            <a:lvl3pPr lvl="2"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3pPr>
            <a:lvl4pPr lvl="3"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4pPr>
            <a:lvl5pPr lvl="4"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5pPr>
            <a:lvl6pPr lvl="5"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6pPr>
            <a:lvl7pPr lvl="6"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7pPr>
            <a:lvl8pPr lvl="7"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8pPr>
            <a:lvl9pPr lvl="8" rtl="0" algn="ctr">
              <a:lnSpc>
                <a:spcPct val="100000"/>
              </a:lnSpc>
              <a:spcBef>
                <a:spcPts val="0"/>
              </a:spcBef>
              <a:spcAft>
                <a:spcPts val="0"/>
              </a:spcAft>
              <a:buSzPts val="2200"/>
              <a:buFont typeface="Space Mono"/>
              <a:buNone/>
              <a:defRPr b="1" sz="2200">
                <a:latin typeface="Space Mono"/>
                <a:ea typeface="Space Mono"/>
                <a:cs typeface="Space Mono"/>
                <a:sym typeface="Space Mono"/>
              </a:defRPr>
            </a:lvl9pPr>
          </a:lstStyle>
          <a:p/>
        </p:txBody>
      </p:sp>
      <p:sp>
        <p:nvSpPr>
          <p:cNvPr id="177" name="Google Shape;177;p32"/>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_1_1">
    <p:spTree>
      <p:nvGrpSpPr>
        <p:cNvPr id="178" name="Shape 178"/>
        <p:cNvGrpSpPr/>
        <p:nvPr/>
      </p:nvGrpSpPr>
      <p:grpSpPr>
        <a:xfrm>
          <a:off x="0" y="0"/>
          <a:ext cx="0" cy="0"/>
          <a:chOff x="0" y="0"/>
          <a:chExt cx="0" cy="0"/>
        </a:xfrm>
      </p:grpSpPr>
      <p:grpSp>
        <p:nvGrpSpPr>
          <p:cNvPr id="179" name="Google Shape;179;p33"/>
          <p:cNvGrpSpPr/>
          <p:nvPr/>
        </p:nvGrpSpPr>
        <p:grpSpPr>
          <a:xfrm>
            <a:off x="-13200" y="4521975"/>
            <a:ext cx="9170400" cy="621523"/>
            <a:chOff x="-13200" y="4521975"/>
            <a:chExt cx="9170400" cy="621523"/>
          </a:xfrm>
        </p:grpSpPr>
        <p:sp>
          <p:nvSpPr>
            <p:cNvPr id="180" name="Google Shape;180;p33"/>
            <p:cNvSpPr/>
            <p:nvPr/>
          </p:nvSpPr>
          <p:spPr>
            <a:xfrm flipH="1" rot="10800000">
              <a:off x="-13200" y="4521975"/>
              <a:ext cx="91704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33"/>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83" name="Google Shape;183;p33"/>
          <p:cNvSpPr txBox="1"/>
          <p:nvPr>
            <p:ph idx="1" type="subTitle"/>
          </p:nvPr>
        </p:nvSpPr>
        <p:spPr>
          <a:xfrm>
            <a:off x="713225" y="2298975"/>
            <a:ext cx="3405600" cy="52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Font typeface="Syncopate"/>
              <a:buNone/>
              <a:defRPr sz="2000">
                <a:latin typeface="Space Mono"/>
                <a:ea typeface="Space Mono"/>
                <a:cs typeface="Space Mono"/>
                <a:sym typeface="Space Mono"/>
              </a:defRPr>
            </a:lvl1pPr>
            <a:lvl2pPr lvl="1" rtl="0" algn="ctr">
              <a:lnSpc>
                <a:spcPct val="100000"/>
              </a:lnSpc>
              <a:spcBef>
                <a:spcPts val="0"/>
              </a:spcBef>
              <a:spcAft>
                <a:spcPts val="0"/>
              </a:spcAft>
              <a:buSzPts val="1600"/>
              <a:buFont typeface="Syncopate"/>
              <a:buNone/>
              <a:defRPr b="1" sz="1600">
                <a:latin typeface="Syncopate"/>
                <a:ea typeface="Syncopate"/>
                <a:cs typeface="Syncopate"/>
                <a:sym typeface="Syncopate"/>
              </a:defRPr>
            </a:lvl2pPr>
            <a:lvl3pPr lvl="2" rtl="0" algn="ctr">
              <a:lnSpc>
                <a:spcPct val="100000"/>
              </a:lnSpc>
              <a:spcBef>
                <a:spcPts val="0"/>
              </a:spcBef>
              <a:spcAft>
                <a:spcPts val="0"/>
              </a:spcAft>
              <a:buSzPts val="1600"/>
              <a:buFont typeface="Syncopate"/>
              <a:buNone/>
              <a:defRPr b="1" sz="1600">
                <a:latin typeface="Syncopate"/>
                <a:ea typeface="Syncopate"/>
                <a:cs typeface="Syncopate"/>
                <a:sym typeface="Syncopate"/>
              </a:defRPr>
            </a:lvl3pPr>
            <a:lvl4pPr lvl="3" rtl="0" algn="ctr">
              <a:lnSpc>
                <a:spcPct val="100000"/>
              </a:lnSpc>
              <a:spcBef>
                <a:spcPts val="0"/>
              </a:spcBef>
              <a:spcAft>
                <a:spcPts val="0"/>
              </a:spcAft>
              <a:buSzPts val="1600"/>
              <a:buFont typeface="Syncopate"/>
              <a:buNone/>
              <a:defRPr b="1" sz="1600">
                <a:latin typeface="Syncopate"/>
                <a:ea typeface="Syncopate"/>
                <a:cs typeface="Syncopate"/>
                <a:sym typeface="Syncopate"/>
              </a:defRPr>
            </a:lvl4pPr>
            <a:lvl5pPr lvl="4" rtl="0" algn="ctr">
              <a:lnSpc>
                <a:spcPct val="100000"/>
              </a:lnSpc>
              <a:spcBef>
                <a:spcPts val="0"/>
              </a:spcBef>
              <a:spcAft>
                <a:spcPts val="0"/>
              </a:spcAft>
              <a:buSzPts val="1600"/>
              <a:buFont typeface="Syncopate"/>
              <a:buNone/>
              <a:defRPr b="1" sz="1600">
                <a:latin typeface="Syncopate"/>
                <a:ea typeface="Syncopate"/>
                <a:cs typeface="Syncopate"/>
                <a:sym typeface="Syncopate"/>
              </a:defRPr>
            </a:lvl5pPr>
            <a:lvl6pPr lvl="5" rtl="0" algn="ctr">
              <a:lnSpc>
                <a:spcPct val="100000"/>
              </a:lnSpc>
              <a:spcBef>
                <a:spcPts val="0"/>
              </a:spcBef>
              <a:spcAft>
                <a:spcPts val="0"/>
              </a:spcAft>
              <a:buSzPts val="1600"/>
              <a:buFont typeface="Syncopate"/>
              <a:buNone/>
              <a:defRPr b="1" sz="1600">
                <a:latin typeface="Syncopate"/>
                <a:ea typeface="Syncopate"/>
                <a:cs typeface="Syncopate"/>
                <a:sym typeface="Syncopate"/>
              </a:defRPr>
            </a:lvl6pPr>
            <a:lvl7pPr lvl="6" rtl="0" algn="ctr">
              <a:lnSpc>
                <a:spcPct val="100000"/>
              </a:lnSpc>
              <a:spcBef>
                <a:spcPts val="0"/>
              </a:spcBef>
              <a:spcAft>
                <a:spcPts val="0"/>
              </a:spcAft>
              <a:buSzPts val="1600"/>
              <a:buFont typeface="Syncopate"/>
              <a:buNone/>
              <a:defRPr b="1" sz="1600">
                <a:latin typeface="Syncopate"/>
                <a:ea typeface="Syncopate"/>
                <a:cs typeface="Syncopate"/>
                <a:sym typeface="Syncopate"/>
              </a:defRPr>
            </a:lvl7pPr>
            <a:lvl8pPr lvl="7" rtl="0" algn="ctr">
              <a:lnSpc>
                <a:spcPct val="100000"/>
              </a:lnSpc>
              <a:spcBef>
                <a:spcPts val="0"/>
              </a:spcBef>
              <a:spcAft>
                <a:spcPts val="0"/>
              </a:spcAft>
              <a:buSzPts val="1600"/>
              <a:buFont typeface="Syncopate"/>
              <a:buNone/>
              <a:defRPr b="1" sz="1600">
                <a:latin typeface="Syncopate"/>
                <a:ea typeface="Syncopate"/>
                <a:cs typeface="Syncopate"/>
                <a:sym typeface="Syncopate"/>
              </a:defRPr>
            </a:lvl8pPr>
            <a:lvl9pPr lvl="8" rtl="0" algn="ctr">
              <a:lnSpc>
                <a:spcPct val="100000"/>
              </a:lnSpc>
              <a:spcBef>
                <a:spcPts val="0"/>
              </a:spcBef>
              <a:spcAft>
                <a:spcPts val="0"/>
              </a:spcAft>
              <a:buSzPts val="1600"/>
              <a:buFont typeface="Syncopate"/>
              <a:buNone/>
              <a:defRPr b="1" sz="1600">
                <a:latin typeface="Syncopate"/>
                <a:ea typeface="Syncopate"/>
                <a:cs typeface="Syncopate"/>
                <a:sym typeface="Syncopate"/>
              </a:defRPr>
            </a:lvl9pPr>
          </a:lstStyle>
          <a:p/>
        </p:txBody>
      </p:sp>
      <p:sp>
        <p:nvSpPr>
          <p:cNvPr id="184" name="Google Shape;184;p33"/>
          <p:cNvSpPr txBox="1"/>
          <p:nvPr>
            <p:ph idx="2" type="subTitle"/>
          </p:nvPr>
        </p:nvSpPr>
        <p:spPr>
          <a:xfrm flipH="1">
            <a:off x="5025375" y="2298975"/>
            <a:ext cx="3405300" cy="52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Font typeface="Syncopate"/>
              <a:buNone/>
              <a:defRPr sz="2000">
                <a:latin typeface="Space Mono"/>
                <a:ea typeface="Space Mono"/>
                <a:cs typeface="Space Mono"/>
                <a:sym typeface="Space Mono"/>
              </a:defRPr>
            </a:lvl1pPr>
            <a:lvl2pPr lvl="1" rtl="0" algn="ctr">
              <a:lnSpc>
                <a:spcPct val="100000"/>
              </a:lnSpc>
              <a:spcBef>
                <a:spcPts val="0"/>
              </a:spcBef>
              <a:spcAft>
                <a:spcPts val="0"/>
              </a:spcAft>
              <a:buSzPts val="1600"/>
              <a:buFont typeface="Syncopate"/>
              <a:buNone/>
              <a:defRPr b="1" sz="1600">
                <a:latin typeface="Syncopate"/>
                <a:ea typeface="Syncopate"/>
                <a:cs typeface="Syncopate"/>
                <a:sym typeface="Syncopate"/>
              </a:defRPr>
            </a:lvl2pPr>
            <a:lvl3pPr lvl="2" rtl="0" algn="ctr">
              <a:lnSpc>
                <a:spcPct val="100000"/>
              </a:lnSpc>
              <a:spcBef>
                <a:spcPts val="0"/>
              </a:spcBef>
              <a:spcAft>
                <a:spcPts val="0"/>
              </a:spcAft>
              <a:buSzPts val="1600"/>
              <a:buFont typeface="Syncopate"/>
              <a:buNone/>
              <a:defRPr b="1" sz="1600">
                <a:latin typeface="Syncopate"/>
                <a:ea typeface="Syncopate"/>
                <a:cs typeface="Syncopate"/>
                <a:sym typeface="Syncopate"/>
              </a:defRPr>
            </a:lvl3pPr>
            <a:lvl4pPr lvl="3" rtl="0" algn="ctr">
              <a:lnSpc>
                <a:spcPct val="100000"/>
              </a:lnSpc>
              <a:spcBef>
                <a:spcPts val="0"/>
              </a:spcBef>
              <a:spcAft>
                <a:spcPts val="0"/>
              </a:spcAft>
              <a:buSzPts val="1600"/>
              <a:buFont typeface="Syncopate"/>
              <a:buNone/>
              <a:defRPr b="1" sz="1600">
                <a:latin typeface="Syncopate"/>
                <a:ea typeface="Syncopate"/>
                <a:cs typeface="Syncopate"/>
                <a:sym typeface="Syncopate"/>
              </a:defRPr>
            </a:lvl4pPr>
            <a:lvl5pPr lvl="4" rtl="0" algn="ctr">
              <a:lnSpc>
                <a:spcPct val="100000"/>
              </a:lnSpc>
              <a:spcBef>
                <a:spcPts val="0"/>
              </a:spcBef>
              <a:spcAft>
                <a:spcPts val="0"/>
              </a:spcAft>
              <a:buSzPts val="1600"/>
              <a:buFont typeface="Syncopate"/>
              <a:buNone/>
              <a:defRPr b="1" sz="1600">
                <a:latin typeface="Syncopate"/>
                <a:ea typeface="Syncopate"/>
                <a:cs typeface="Syncopate"/>
                <a:sym typeface="Syncopate"/>
              </a:defRPr>
            </a:lvl5pPr>
            <a:lvl6pPr lvl="5" rtl="0" algn="ctr">
              <a:lnSpc>
                <a:spcPct val="100000"/>
              </a:lnSpc>
              <a:spcBef>
                <a:spcPts val="0"/>
              </a:spcBef>
              <a:spcAft>
                <a:spcPts val="0"/>
              </a:spcAft>
              <a:buSzPts val="1600"/>
              <a:buFont typeface="Syncopate"/>
              <a:buNone/>
              <a:defRPr b="1" sz="1600">
                <a:latin typeface="Syncopate"/>
                <a:ea typeface="Syncopate"/>
                <a:cs typeface="Syncopate"/>
                <a:sym typeface="Syncopate"/>
              </a:defRPr>
            </a:lvl6pPr>
            <a:lvl7pPr lvl="6" rtl="0" algn="ctr">
              <a:lnSpc>
                <a:spcPct val="100000"/>
              </a:lnSpc>
              <a:spcBef>
                <a:spcPts val="0"/>
              </a:spcBef>
              <a:spcAft>
                <a:spcPts val="0"/>
              </a:spcAft>
              <a:buSzPts val="1600"/>
              <a:buFont typeface="Syncopate"/>
              <a:buNone/>
              <a:defRPr b="1" sz="1600">
                <a:latin typeface="Syncopate"/>
                <a:ea typeface="Syncopate"/>
                <a:cs typeface="Syncopate"/>
                <a:sym typeface="Syncopate"/>
              </a:defRPr>
            </a:lvl7pPr>
            <a:lvl8pPr lvl="7" rtl="0" algn="ctr">
              <a:lnSpc>
                <a:spcPct val="100000"/>
              </a:lnSpc>
              <a:spcBef>
                <a:spcPts val="0"/>
              </a:spcBef>
              <a:spcAft>
                <a:spcPts val="0"/>
              </a:spcAft>
              <a:buSzPts val="1600"/>
              <a:buFont typeface="Syncopate"/>
              <a:buNone/>
              <a:defRPr b="1" sz="1600">
                <a:latin typeface="Syncopate"/>
                <a:ea typeface="Syncopate"/>
                <a:cs typeface="Syncopate"/>
                <a:sym typeface="Syncopate"/>
              </a:defRPr>
            </a:lvl8pPr>
            <a:lvl9pPr lvl="8" rtl="0" algn="ctr">
              <a:lnSpc>
                <a:spcPct val="100000"/>
              </a:lnSpc>
              <a:spcBef>
                <a:spcPts val="0"/>
              </a:spcBef>
              <a:spcAft>
                <a:spcPts val="0"/>
              </a:spcAft>
              <a:buSzPts val="1600"/>
              <a:buFont typeface="Syncopate"/>
              <a:buNone/>
              <a:defRPr b="1" sz="1600">
                <a:latin typeface="Syncopate"/>
                <a:ea typeface="Syncopate"/>
                <a:cs typeface="Syncopate"/>
                <a:sym typeface="Syncopate"/>
              </a:defRPr>
            </a:lvl9pPr>
          </a:lstStyle>
          <a:p/>
        </p:txBody>
      </p:sp>
      <p:sp>
        <p:nvSpPr>
          <p:cNvPr id="185" name="Google Shape;185;p33"/>
          <p:cNvSpPr txBox="1"/>
          <p:nvPr>
            <p:ph idx="3" type="body"/>
          </p:nvPr>
        </p:nvSpPr>
        <p:spPr>
          <a:xfrm>
            <a:off x="713225" y="2998575"/>
            <a:ext cx="3405600" cy="1371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Font typeface="Arial"/>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Font typeface="Arial"/>
              <a:buChar char="■"/>
              <a:defRPr/>
            </a:lvl6pPr>
            <a:lvl7pPr indent="-317500" lvl="6" marL="3200400" rtl="0">
              <a:spcBef>
                <a:spcPts val="0"/>
              </a:spcBef>
              <a:spcAft>
                <a:spcPts val="0"/>
              </a:spcAft>
              <a:buSzPts val="1400"/>
              <a:buFont typeface="Arial"/>
              <a:buChar char="●"/>
              <a:defRPr/>
            </a:lvl7pPr>
            <a:lvl8pPr indent="-317500" lvl="7" marL="3657600" rtl="0">
              <a:spcBef>
                <a:spcPts val="0"/>
              </a:spcBef>
              <a:spcAft>
                <a:spcPts val="0"/>
              </a:spcAft>
              <a:buSzPts val="1400"/>
              <a:buFont typeface="Arial"/>
              <a:buChar char="○"/>
              <a:defRPr/>
            </a:lvl8pPr>
            <a:lvl9pPr indent="-317500" lvl="8" marL="4114800" rtl="0">
              <a:spcBef>
                <a:spcPts val="0"/>
              </a:spcBef>
              <a:spcAft>
                <a:spcPts val="0"/>
              </a:spcAft>
              <a:buSzPts val="1400"/>
              <a:buFont typeface="Arial"/>
              <a:buChar char="■"/>
              <a:defRPr/>
            </a:lvl9pPr>
          </a:lstStyle>
          <a:p/>
        </p:txBody>
      </p:sp>
      <p:sp>
        <p:nvSpPr>
          <p:cNvPr id="186" name="Google Shape;186;p33"/>
          <p:cNvSpPr txBox="1"/>
          <p:nvPr>
            <p:ph idx="4" type="body"/>
          </p:nvPr>
        </p:nvSpPr>
        <p:spPr>
          <a:xfrm>
            <a:off x="5025075" y="2998576"/>
            <a:ext cx="3405300" cy="1371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Font typeface="Arial"/>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Font typeface="Arial"/>
              <a:buChar char="■"/>
              <a:defRPr/>
            </a:lvl6pPr>
            <a:lvl7pPr indent="-317500" lvl="6" marL="3200400" rtl="0">
              <a:spcBef>
                <a:spcPts val="0"/>
              </a:spcBef>
              <a:spcAft>
                <a:spcPts val="0"/>
              </a:spcAft>
              <a:buSzPts val="1400"/>
              <a:buFont typeface="Arial"/>
              <a:buChar char="●"/>
              <a:defRPr/>
            </a:lvl7pPr>
            <a:lvl8pPr indent="-317500" lvl="7" marL="3657600" rtl="0">
              <a:spcBef>
                <a:spcPts val="0"/>
              </a:spcBef>
              <a:spcAft>
                <a:spcPts val="0"/>
              </a:spcAft>
              <a:buSzPts val="1400"/>
              <a:buFont typeface="Arial"/>
              <a:buChar char="○"/>
              <a:defRPr/>
            </a:lvl8pPr>
            <a:lvl9pPr indent="-317500" lvl="8" marL="4114800" rtl="0">
              <a:spcBef>
                <a:spcPts val="0"/>
              </a:spcBef>
              <a:spcAft>
                <a:spcPts val="0"/>
              </a:spcAft>
              <a:buSzPts val="1400"/>
              <a:buFont typeface="Arial"/>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5">
    <p:spTree>
      <p:nvGrpSpPr>
        <p:cNvPr id="187" name="Shape 187"/>
        <p:cNvGrpSpPr/>
        <p:nvPr/>
      </p:nvGrpSpPr>
      <p:grpSpPr>
        <a:xfrm>
          <a:off x="0" y="0"/>
          <a:ext cx="0" cy="0"/>
          <a:chOff x="0" y="0"/>
          <a:chExt cx="0" cy="0"/>
        </a:xfrm>
      </p:grpSpPr>
      <p:sp>
        <p:nvSpPr>
          <p:cNvPr id="188" name="Google Shape;188;p34"/>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89" name="Google Shape;189;p34"/>
          <p:cNvSpPr txBox="1"/>
          <p:nvPr>
            <p:ph idx="1" type="subTitle"/>
          </p:nvPr>
        </p:nvSpPr>
        <p:spPr>
          <a:xfrm>
            <a:off x="713238" y="1888825"/>
            <a:ext cx="3510000" cy="20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34"/>
          <p:cNvSpPr txBox="1"/>
          <p:nvPr>
            <p:ph idx="2" type="subTitle"/>
          </p:nvPr>
        </p:nvSpPr>
        <p:spPr>
          <a:xfrm>
            <a:off x="4920763" y="1888804"/>
            <a:ext cx="3510000" cy="20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1" name="Google Shape;191;p34"/>
          <p:cNvGrpSpPr/>
          <p:nvPr/>
        </p:nvGrpSpPr>
        <p:grpSpPr>
          <a:xfrm>
            <a:off x="50" y="4704548"/>
            <a:ext cx="9144025" cy="438950"/>
            <a:chOff x="50" y="4704548"/>
            <a:chExt cx="9144025" cy="438950"/>
          </a:xfrm>
        </p:grpSpPr>
        <p:sp>
          <p:nvSpPr>
            <p:cNvPr id="192" name="Google Shape;192;p34"/>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p:nvPr/>
          </p:nvSpPr>
          <p:spPr>
            <a:xfrm flipH="1">
              <a:off x="375" y="4704548"/>
              <a:ext cx="9143700" cy="5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94" name="Shape 194"/>
        <p:cNvGrpSpPr/>
        <p:nvPr/>
      </p:nvGrpSpPr>
      <p:grpSpPr>
        <a:xfrm>
          <a:off x="0" y="0"/>
          <a:ext cx="0" cy="0"/>
          <a:chOff x="0" y="0"/>
          <a:chExt cx="0" cy="0"/>
        </a:xfrm>
      </p:grpSpPr>
      <p:sp>
        <p:nvSpPr>
          <p:cNvPr id="195" name="Google Shape;195;p35"/>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96" name="Google Shape;196;p35"/>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txBox="1"/>
          <p:nvPr>
            <p:ph idx="1" type="body"/>
          </p:nvPr>
        </p:nvSpPr>
        <p:spPr>
          <a:xfrm>
            <a:off x="713250" y="2638100"/>
            <a:ext cx="2054400" cy="1464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Font typeface="Arial"/>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Font typeface="Arial"/>
              <a:buChar char="■"/>
              <a:defRPr/>
            </a:lvl6pPr>
            <a:lvl7pPr indent="-317500" lvl="6" marL="3200400" rtl="0">
              <a:spcBef>
                <a:spcPts val="0"/>
              </a:spcBef>
              <a:spcAft>
                <a:spcPts val="0"/>
              </a:spcAft>
              <a:buSzPts val="1400"/>
              <a:buFont typeface="Arial"/>
              <a:buChar char="●"/>
              <a:defRPr/>
            </a:lvl7pPr>
            <a:lvl8pPr indent="-317500" lvl="7" marL="3657600" rtl="0">
              <a:spcBef>
                <a:spcPts val="0"/>
              </a:spcBef>
              <a:spcAft>
                <a:spcPts val="0"/>
              </a:spcAft>
              <a:buSzPts val="1400"/>
              <a:buFont typeface="Arial"/>
              <a:buChar char="○"/>
              <a:defRPr/>
            </a:lvl8pPr>
            <a:lvl9pPr indent="-317500" lvl="8" marL="4114800" rtl="0">
              <a:spcBef>
                <a:spcPts val="0"/>
              </a:spcBef>
              <a:spcAft>
                <a:spcPts val="0"/>
              </a:spcAft>
              <a:buSzPts val="1400"/>
              <a:buFont typeface="Arial"/>
              <a:buChar char="■"/>
              <a:defRPr/>
            </a:lvl9pPr>
          </a:lstStyle>
          <a:p/>
        </p:txBody>
      </p:sp>
      <p:sp>
        <p:nvSpPr>
          <p:cNvPr id="198" name="Google Shape;198;p35"/>
          <p:cNvSpPr txBox="1"/>
          <p:nvPr>
            <p:ph idx="2" type="body"/>
          </p:nvPr>
        </p:nvSpPr>
        <p:spPr>
          <a:xfrm>
            <a:off x="3544900" y="2638100"/>
            <a:ext cx="2054400" cy="1464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Font typeface="Arial"/>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Font typeface="Arial"/>
              <a:buChar char="■"/>
              <a:defRPr/>
            </a:lvl6pPr>
            <a:lvl7pPr indent="-317500" lvl="6" marL="3200400" rtl="0">
              <a:spcBef>
                <a:spcPts val="0"/>
              </a:spcBef>
              <a:spcAft>
                <a:spcPts val="0"/>
              </a:spcAft>
              <a:buSzPts val="1400"/>
              <a:buFont typeface="Arial"/>
              <a:buChar char="●"/>
              <a:defRPr/>
            </a:lvl7pPr>
            <a:lvl8pPr indent="-317500" lvl="7" marL="3657600" rtl="0">
              <a:spcBef>
                <a:spcPts val="0"/>
              </a:spcBef>
              <a:spcAft>
                <a:spcPts val="0"/>
              </a:spcAft>
              <a:buSzPts val="1400"/>
              <a:buFont typeface="Arial"/>
              <a:buChar char="○"/>
              <a:defRPr/>
            </a:lvl8pPr>
            <a:lvl9pPr indent="-317500" lvl="8" marL="4114800" rtl="0">
              <a:spcBef>
                <a:spcPts val="0"/>
              </a:spcBef>
              <a:spcAft>
                <a:spcPts val="0"/>
              </a:spcAft>
              <a:buSzPts val="1400"/>
              <a:buFont typeface="Arial"/>
              <a:buChar char="■"/>
              <a:defRPr/>
            </a:lvl9pPr>
          </a:lstStyle>
          <a:p/>
        </p:txBody>
      </p:sp>
      <p:sp>
        <p:nvSpPr>
          <p:cNvPr id="199" name="Google Shape;199;p35"/>
          <p:cNvSpPr txBox="1"/>
          <p:nvPr>
            <p:ph idx="3" type="body"/>
          </p:nvPr>
        </p:nvSpPr>
        <p:spPr>
          <a:xfrm>
            <a:off x="6376375" y="2638100"/>
            <a:ext cx="2054400" cy="1464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Font typeface="Arial"/>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Font typeface="Arial"/>
              <a:buChar char="■"/>
              <a:defRPr/>
            </a:lvl6pPr>
            <a:lvl7pPr indent="-317500" lvl="6" marL="3200400" rtl="0">
              <a:spcBef>
                <a:spcPts val="0"/>
              </a:spcBef>
              <a:spcAft>
                <a:spcPts val="0"/>
              </a:spcAft>
              <a:buSzPts val="1400"/>
              <a:buFont typeface="Arial"/>
              <a:buChar char="●"/>
              <a:defRPr/>
            </a:lvl7pPr>
            <a:lvl8pPr indent="-317500" lvl="7" marL="3657600" rtl="0">
              <a:spcBef>
                <a:spcPts val="0"/>
              </a:spcBef>
              <a:spcAft>
                <a:spcPts val="0"/>
              </a:spcAft>
              <a:buSzPts val="1400"/>
              <a:buFont typeface="Arial"/>
              <a:buChar char="○"/>
              <a:defRPr/>
            </a:lvl8pPr>
            <a:lvl9pPr indent="-317500" lvl="8" marL="4114800" rtl="0">
              <a:spcBef>
                <a:spcPts val="0"/>
              </a:spcBef>
              <a:spcAft>
                <a:spcPts val="0"/>
              </a:spcAft>
              <a:buSzPts val="1400"/>
              <a:buFont typeface="Arial"/>
              <a:buChar char="■"/>
              <a:defRPr/>
            </a:lvl9pPr>
          </a:lstStyle>
          <a:p/>
        </p:txBody>
      </p:sp>
      <p:sp>
        <p:nvSpPr>
          <p:cNvPr id="200" name="Google Shape;200;p35"/>
          <p:cNvSpPr txBox="1"/>
          <p:nvPr>
            <p:ph idx="4" type="subTitle"/>
          </p:nvPr>
        </p:nvSpPr>
        <p:spPr>
          <a:xfrm>
            <a:off x="713275" y="1869500"/>
            <a:ext cx="2054400" cy="76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01" name="Google Shape;201;p35"/>
          <p:cNvSpPr txBox="1"/>
          <p:nvPr>
            <p:ph idx="5" type="subTitle"/>
          </p:nvPr>
        </p:nvSpPr>
        <p:spPr>
          <a:xfrm>
            <a:off x="3544800" y="1869500"/>
            <a:ext cx="2054400" cy="76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02" name="Google Shape;202;p35"/>
          <p:cNvSpPr txBox="1"/>
          <p:nvPr>
            <p:ph idx="6" type="subTitle"/>
          </p:nvPr>
        </p:nvSpPr>
        <p:spPr>
          <a:xfrm>
            <a:off x="6376325" y="1869500"/>
            <a:ext cx="2054400" cy="76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3" name="Shape 203"/>
        <p:cNvGrpSpPr/>
        <p:nvPr/>
      </p:nvGrpSpPr>
      <p:grpSpPr>
        <a:xfrm>
          <a:off x="0" y="0"/>
          <a:ext cx="0" cy="0"/>
          <a:chOff x="0" y="0"/>
          <a:chExt cx="0" cy="0"/>
        </a:xfrm>
      </p:grpSpPr>
      <p:sp>
        <p:nvSpPr>
          <p:cNvPr id="204" name="Google Shape;204;p36"/>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205" name="Google Shape;205;p36"/>
          <p:cNvSpPr txBox="1"/>
          <p:nvPr>
            <p:ph idx="1" type="subTitle"/>
          </p:nvPr>
        </p:nvSpPr>
        <p:spPr>
          <a:xfrm>
            <a:off x="713621" y="1980950"/>
            <a:ext cx="4063200" cy="379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6" name="Google Shape;206;p36"/>
          <p:cNvSpPr txBox="1"/>
          <p:nvPr>
            <p:ph idx="2" type="subTitle"/>
          </p:nvPr>
        </p:nvSpPr>
        <p:spPr>
          <a:xfrm>
            <a:off x="713621" y="2730325"/>
            <a:ext cx="4063200" cy="379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 name="Google Shape;207;p36"/>
          <p:cNvSpPr txBox="1"/>
          <p:nvPr>
            <p:ph idx="3" type="subTitle"/>
          </p:nvPr>
        </p:nvSpPr>
        <p:spPr>
          <a:xfrm>
            <a:off x="713621" y="3479700"/>
            <a:ext cx="4063200" cy="379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 name="Google Shape;208;p36"/>
          <p:cNvSpPr txBox="1"/>
          <p:nvPr>
            <p:ph idx="4" type="subTitle"/>
          </p:nvPr>
        </p:nvSpPr>
        <p:spPr>
          <a:xfrm>
            <a:off x="703401" y="4229075"/>
            <a:ext cx="4063200" cy="379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9" name="Google Shape;209;p36"/>
          <p:cNvSpPr txBox="1"/>
          <p:nvPr>
            <p:ph idx="5" type="subTitle"/>
          </p:nvPr>
        </p:nvSpPr>
        <p:spPr>
          <a:xfrm>
            <a:off x="713621" y="1684400"/>
            <a:ext cx="4063200" cy="379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10" name="Google Shape;210;p36"/>
          <p:cNvSpPr txBox="1"/>
          <p:nvPr>
            <p:ph idx="6" type="subTitle"/>
          </p:nvPr>
        </p:nvSpPr>
        <p:spPr>
          <a:xfrm>
            <a:off x="713621" y="2433603"/>
            <a:ext cx="4063200" cy="379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11" name="Google Shape;211;p36"/>
          <p:cNvSpPr txBox="1"/>
          <p:nvPr>
            <p:ph idx="7" type="subTitle"/>
          </p:nvPr>
        </p:nvSpPr>
        <p:spPr>
          <a:xfrm>
            <a:off x="713621" y="3182806"/>
            <a:ext cx="4063200" cy="379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12" name="Google Shape;212;p36"/>
          <p:cNvSpPr txBox="1"/>
          <p:nvPr>
            <p:ph idx="8" type="subTitle"/>
          </p:nvPr>
        </p:nvSpPr>
        <p:spPr>
          <a:xfrm>
            <a:off x="703401" y="3932009"/>
            <a:ext cx="4063200" cy="379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13" name="Google Shape;213;p36"/>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14" name="Shape 214"/>
        <p:cNvGrpSpPr/>
        <p:nvPr/>
      </p:nvGrpSpPr>
      <p:grpSpPr>
        <a:xfrm>
          <a:off x="0" y="0"/>
          <a:ext cx="0" cy="0"/>
          <a:chOff x="0" y="0"/>
          <a:chExt cx="0" cy="0"/>
        </a:xfrm>
      </p:grpSpPr>
      <p:sp>
        <p:nvSpPr>
          <p:cNvPr id="215" name="Google Shape;215;p37"/>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7"/>
          <p:cNvSpPr txBox="1"/>
          <p:nvPr>
            <p:ph idx="1" type="subTitle"/>
          </p:nvPr>
        </p:nvSpPr>
        <p:spPr>
          <a:xfrm>
            <a:off x="713211" y="4079374"/>
            <a:ext cx="3237600" cy="52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37"/>
          <p:cNvSpPr txBox="1"/>
          <p:nvPr>
            <p:ph idx="2" type="subTitle"/>
          </p:nvPr>
        </p:nvSpPr>
        <p:spPr>
          <a:xfrm>
            <a:off x="5193040" y="1783373"/>
            <a:ext cx="3237600" cy="52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7"/>
          <p:cNvSpPr txBox="1"/>
          <p:nvPr>
            <p:ph idx="3" type="subTitle"/>
          </p:nvPr>
        </p:nvSpPr>
        <p:spPr>
          <a:xfrm>
            <a:off x="5193232" y="1345975"/>
            <a:ext cx="3237600" cy="36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19" name="Google Shape;219;p37"/>
          <p:cNvSpPr txBox="1"/>
          <p:nvPr>
            <p:ph idx="4" type="subTitle"/>
          </p:nvPr>
        </p:nvSpPr>
        <p:spPr>
          <a:xfrm>
            <a:off x="713249" y="3641963"/>
            <a:ext cx="3237600" cy="36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20" name="Google Shape;220;p37"/>
          <p:cNvSpPr txBox="1"/>
          <p:nvPr>
            <p:ph idx="5" type="subTitle"/>
          </p:nvPr>
        </p:nvSpPr>
        <p:spPr>
          <a:xfrm>
            <a:off x="713215" y="1783367"/>
            <a:ext cx="3237600" cy="52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37"/>
          <p:cNvSpPr txBox="1"/>
          <p:nvPr>
            <p:ph idx="6" type="subTitle"/>
          </p:nvPr>
        </p:nvSpPr>
        <p:spPr>
          <a:xfrm flipH="1">
            <a:off x="713348" y="1345975"/>
            <a:ext cx="3237600" cy="36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22" name="Google Shape;222;p37"/>
          <p:cNvSpPr txBox="1"/>
          <p:nvPr>
            <p:ph idx="7" type="subTitle"/>
          </p:nvPr>
        </p:nvSpPr>
        <p:spPr>
          <a:xfrm>
            <a:off x="5193039" y="4079374"/>
            <a:ext cx="3237600" cy="52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37"/>
          <p:cNvSpPr txBox="1"/>
          <p:nvPr>
            <p:ph idx="8" type="subTitle"/>
          </p:nvPr>
        </p:nvSpPr>
        <p:spPr>
          <a:xfrm>
            <a:off x="5193125" y="3641980"/>
            <a:ext cx="3237600" cy="36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24" name="Google Shape;224;p37"/>
          <p:cNvSpPr txBox="1"/>
          <p:nvPr>
            <p:ph idx="9" type="subTitle"/>
          </p:nvPr>
        </p:nvSpPr>
        <p:spPr>
          <a:xfrm>
            <a:off x="713315" y="2931371"/>
            <a:ext cx="3237600" cy="52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37"/>
          <p:cNvSpPr txBox="1"/>
          <p:nvPr>
            <p:ph idx="13" type="subTitle"/>
          </p:nvPr>
        </p:nvSpPr>
        <p:spPr>
          <a:xfrm>
            <a:off x="713225" y="2494002"/>
            <a:ext cx="3237600" cy="36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26" name="Google Shape;226;p37"/>
          <p:cNvSpPr txBox="1"/>
          <p:nvPr>
            <p:ph idx="14" type="subTitle"/>
          </p:nvPr>
        </p:nvSpPr>
        <p:spPr>
          <a:xfrm>
            <a:off x="5193140" y="2931399"/>
            <a:ext cx="3237600" cy="52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37"/>
          <p:cNvSpPr txBox="1"/>
          <p:nvPr>
            <p:ph idx="15" type="subTitle"/>
          </p:nvPr>
        </p:nvSpPr>
        <p:spPr>
          <a:xfrm>
            <a:off x="5193075" y="2494008"/>
            <a:ext cx="3237600" cy="361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2pPr>
            <a:lvl3pPr lvl="2"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3pPr>
            <a:lvl4pPr lvl="3"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4pPr>
            <a:lvl5pPr lvl="4"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5pPr>
            <a:lvl6pPr lvl="5"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6pPr>
            <a:lvl7pPr lvl="6"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7pPr>
            <a:lvl8pPr lvl="7"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8pPr>
            <a:lvl9pPr lvl="8" rtl="0" algn="ctr">
              <a:lnSpc>
                <a:spcPct val="100000"/>
              </a:lnSpc>
              <a:spcBef>
                <a:spcPts val="0"/>
              </a:spcBef>
              <a:spcAft>
                <a:spcPts val="0"/>
              </a:spcAft>
              <a:buSzPts val="2000"/>
              <a:buFont typeface="Space Mono"/>
              <a:buNone/>
              <a:defRPr b="1" sz="2000">
                <a:latin typeface="Space Mono"/>
                <a:ea typeface="Space Mono"/>
                <a:cs typeface="Space Mono"/>
                <a:sym typeface="Space Mono"/>
              </a:defRPr>
            </a:lvl9pPr>
          </a:lstStyle>
          <a:p/>
        </p:txBody>
      </p:sp>
      <p:sp>
        <p:nvSpPr>
          <p:cNvPr id="228" name="Google Shape;228;p37"/>
          <p:cNvSpPr txBox="1"/>
          <p:nvPr>
            <p:ph type="title"/>
          </p:nvPr>
        </p:nvSpPr>
        <p:spPr>
          <a:xfrm>
            <a:off x="4572000" y="539500"/>
            <a:ext cx="3858600" cy="612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14">
    <p:spTree>
      <p:nvGrpSpPr>
        <p:cNvPr id="229" name="Shape 229"/>
        <p:cNvGrpSpPr/>
        <p:nvPr/>
      </p:nvGrpSpPr>
      <p:grpSpPr>
        <a:xfrm>
          <a:off x="0" y="0"/>
          <a:ext cx="0" cy="0"/>
          <a:chOff x="0" y="0"/>
          <a:chExt cx="0" cy="0"/>
        </a:xfrm>
      </p:grpSpPr>
      <p:sp>
        <p:nvSpPr>
          <p:cNvPr id="230" name="Google Shape;230;p38"/>
          <p:cNvSpPr txBox="1"/>
          <p:nvPr>
            <p:ph idx="1" type="subTitle"/>
          </p:nvPr>
        </p:nvSpPr>
        <p:spPr>
          <a:xfrm>
            <a:off x="713362" y="1321075"/>
            <a:ext cx="3702000" cy="42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31" name="Google Shape;231;p38"/>
          <p:cNvSpPr txBox="1"/>
          <p:nvPr>
            <p:ph idx="2" type="subTitle"/>
          </p:nvPr>
        </p:nvSpPr>
        <p:spPr>
          <a:xfrm flipH="1">
            <a:off x="713472" y="1585700"/>
            <a:ext cx="3702000" cy="51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2" name="Google Shape;232;p38"/>
          <p:cNvSpPr txBox="1"/>
          <p:nvPr>
            <p:ph idx="3" type="subTitle"/>
          </p:nvPr>
        </p:nvSpPr>
        <p:spPr>
          <a:xfrm>
            <a:off x="713362" y="2162010"/>
            <a:ext cx="3702000" cy="42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33" name="Google Shape;233;p38"/>
          <p:cNvSpPr txBox="1"/>
          <p:nvPr>
            <p:ph idx="4" type="subTitle"/>
          </p:nvPr>
        </p:nvSpPr>
        <p:spPr>
          <a:xfrm flipH="1">
            <a:off x="713396" y="2426624"/>
            <a:ext cx="3702000" cy="51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4" name="Google Shape;234;p38"/>
          <p:cNvSpPr txBox="1"/>
          <p:nvPr>
            <p:ph idx="5" type="subTitle"/>
          </p:nvPr>
        </p:nvSpPr>
        <p:spPr>
          <a:xfrm>
            <a:off x="713362" y="3002920"/>
            <a:ext cx="3702000" cy="42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35" name="Google Shape;235;p38"/>
          <p:cNvSpPr txBox="1"/>
          <p:nvPr>
            <p:ph idx="6" type="subTitle"/>
          </p:nvPr>
        </p:nvSpPr>
        <p:spPr>
          <a:xfrm flipH="1">
            <a:off x="713217" y="3267560"/>
            <a:ext cx="3702000" cy="51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6" name="Google Shape;236;p38"/>
          <p:cNvSpPr txBox="1"/>
          <p:nvPr>
            <p:ph idx="7" type="subTitle"/>
          </p:nvPr>
        </p:nvSpPr>
        <p:spPr>
          <a:xfrm>
            <a:off x="714040" y="3843854"/>
            <a:ext cx="3700200" cy="42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37" name="Google Shape;237;p38"/>
          <p:cNvSpPr txBox="1"/>
          <p:nvPr>
            <p:ph idx="8" type="subTitle"/>
          </p:nvPr>
        </p:nvSpPr>
        <p:spPr>
          <a:xfrm flipH="1">
            <a:off x="714186" y="4108476"/>
            <a:ext cx="3702000" cy="51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8" name="Google Shape;238;p38"/>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239" name="Google Shape;239;p38"/>
          <p:cNvSpPr txBox="1"/>
          <p:nvPr>
            <p:ph idx="9" type="subTitle"/>
          </p:nvPr>
        </p:nvSpPr>
        <p:spPr>
          <a:xfrm>
            <a:off x="4729983" y="1321075"/>
            <a:ext cx="3700800" cy="423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40" name="Google Shape;240;p38"/>
          <p:cNvSpPr txBox="1"/>
          <p:nvPr>
            <p:ph idx="13" type="subTitle"/>
          </p:nvPr>
        </p:nvSpPr>
        <p:spPr>
          <a:xfrm flipH="1">
            <a:off x="4729703" y="1585700"/>
            <a:ext cx="3700800" cy="51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41" name="Google Shape;241;p38"/>
          <p:cNvSpPr txBox="1"/>
          <p:nvPr>
            <p:ph idx="14" type="subTitle"/>
          </p:nvPr>
        </p:nvSpPr>
        <p:spPr>
          <a:xfrm>
            <a:off x="4729983" y="2162000"/>
            <a:ext cx="3700800" cy="423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42" name="Google Shape;242;p38"/>
          <p:cNvSpPr txBox="1"/>
          <p:nvPr>
            <p:ph idx="15" type="subTitle"/>
          </p:nvPr>
        </p:nvSpPr>
        <p:spPr>
          <a:xfrm flipH="1">
            <a:off x="4729703" y="2426625"/>
            <a:ext cx="3700800" cy="51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43" name="Google Shape;243;p38"/>
          <p:cNvSpPr txBox="1"/>
          <p:nvPr>
            <p:ph idx="16" type="subTitle"/>
          </p:nvPr>
        </p:nvSpPr>
        <p:spPr>
          <a:xfrm>
            <a:off x="4729983" y="3002925"/>
            <a:ext cx="3700800" cy="423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44" name="Google Shape;244;p38"/>
          <p:cNvSpPr txBox="1"/>
          <p:nvPr>
            <p:ph idx="17" type="subTitle"/>
          </p:nvPr>
        </p:nvSpPr>
        <p:spPr>
          <a:xfrm flipH="1">
            <a:off x="4729703" y="3267550"/>
            <a:ext cx="3700800" cy="51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45" name="Google Shape;245;p38"/>
          <p:cNvSpPr txBox="1"/>
          <p:nvPr>
            <p:ph idx="18" type="subTitle"/>
          </p:nvPr>
        </p:nvSpPr>
        <p:spPr>
          <a:xfrm>
            <a:off x="4729163" y="3843850"/>
            <a:ext cx="3700800" cy="423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gn="r">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rtl="0" algn="r">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rtl="0" algn="r">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rtl="0" algn="r">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rtl="0" algn="r">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rtl="0" algn="r">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rtl="0" algn="r">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rtl="0" algn="r">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p:txBody>
      </p:sp>
      <p:sp>
        <p:nvSpPr>
          <p:cNvPr id="246" name="Google Shape;246;p38"/>
          <p:cNvSpPr txBox="1"/>
          <p:nvPr>
            <p:ph idx="19" type="subTitle"/>
          </p:nvPr>
        </p:nvSpPr>
        <p:spPr>
          <a:xfrm flipH="1">
            <a:off x="4729039" y="4108475"/>
            <a:ext cx="3700800" cy="51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47" name="Google Shape;247;p38"/>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248" name="Shape 248"/>
        <p:cNvGrpSpPr/>
        <p:nvPr/>
      </p:nvGrpSpPr>
      <p:grpSpPr>
        <a:xfrm>
          <a:off x="0" y="0"/>
          <a:ext cx="0" cy="0"/>
          <a:chOff x="0" y="0"/>
          <a:chExt cx="0" cy="0"/>
        </a:xfrm>
      </p:grpSpPr>
      <p:grpSp>
        <p:nvGrpSpPr>
          <p:cNvPr id="249" name="Google Shape;249;p39"/>
          <p:cNvGrpSpPr/>
          <p:nvPr/>
        </p:nvGrpSpPr>
        <p:grpSpPr>
          <a:xfrm>
            <a:off x="50" y="1"/>
            <a:ext cx="9143700" cy="5143497"/>
            <a:chOff x="50" y="1"/>
            <a:chExt cx="9143700" cy="5143497"/>
          </a:xfrm>
        </p:grpSpPr>
        <p:grpSp>
          <p:nvGrpSpPr>
            <p:cNvPr id="250" name="Google Shape;250;p39"/>
            <p:cNvGrpSpPr/>
            <p:nvPr/>
          </p:nvGrpSpPr>
          <p:grpSpPr>
            <a:xfrm flipH="1" rot="10800000">
              <a:off x="50" y="1"/>
              <a:ext cx="9143700" cy="2070897"/>
              <a:chOff x="50" y="1"/>
              <a:chExt cx="9143700" cy="2070897"/>
            </a:xfrm>
          </p:grpSpPr>
          <p:sp>
            <p:nvSpPr>
              <p:cNvPr id="251" name="Google Shape;251;p39"/>
              <p:cNvSpPr/>
              <p:nvPr/>
            </p:nvSpPr>
            <p:spPr>
              <a:xfrm>
                <a:off x="50" y="1839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p:nvPr/>
            </p:nvSpPr>
            <p:spPr>
              <a:xfrm>
                <a:off x="50" y="1"/>
                <a:ext cx="9143700" cy="53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p:nvPr/>
            </p:nvSpPr>
            <p:spPr>
              <a:xfrm>
                <a:off x="50" y="1455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a:off x="50" y="1071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p:nvPr/>
            </p:nvSpPr>
            <p:spPr>
              <a:xfrm>
                <a:off x="50" y="687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9"/>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9"/>
          <p:cNvSpPr txBox="1"/>
          <p:nvPr>
            <p:ph type="ctrTitle"/>
          </p:nvPr>
        </p:nvSpPr>
        <p:spPr>
          <a:xfrm>
            <a:off x="713350" y="2215950"/>
            <a:ext cx="3858600" cy="9585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000"/>
              <a:buNone/>
              <a:defRPr sz="67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8" name="Google Shape;258;p39"/>
          <p:cNvSpPr txBox="1"/>
          <p:nvPr>
            <p:ph idx="1" type="subTitle"/>
          </p:nvPr>
        </p:nvSpPr>
        <p:spPr>
          <a:xfrm>
            <a:off x="713225" y="3174600"/>
            <a:ext cx="3858600" cy="147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9" name="Google Shape;259;p39"/>
          <p:cNvSpPr txBox="1"/>
          <p:nvPr/>
        </p:nvSpPr>
        <p:spPr>
          <a:xfrm>
            <a:off x="4572000" y="3851775"/>
            <a:ext cx="3858600" cy="54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chemeClr val="dk1"/>
                </a:solidFill>
                <a:latin typeface="Roboto Condensed"/>
                <a:ea typeface="Roboto Condensed"/>
                <a:cs typeface="Roboto Condensed"/>
                <a:sym typeface="Roboto Condensed"/>
              </a:rPr>
              <a:t>CREDITS:</a:t>
            </a:r>
            <a:r>
              <a:rPr lang="en" sz="1100">
                <a:solidFill>
                  <a:schemeClr val="dk1"/>
                </a:solidFill>
                <a:latin typeface="Roboto Condensed"/>
                <a:ea typeface="Roboto Condensed"/>
                <a:cs typeface="Roboto Condensed"/>
                <a:sym typeface="Roboto Condensed"/>
              </a:rPr>
              <a:t> This presentation template was created by </a:t>
            </a:r>
            <a:r>
              <a:rPr b="1" lang="en" sz="1100">
                <a:solidFill>
                  <a:schemeClr val="dk1"/>
                </a:solidFill>
                <a:uFill>
                  <a:noFill/>
                </a:uFill>
                <a:latin typeface="Roboto Condensed"/>
                <a:ea typeface="Roboto Condensed"/>
                <a:cs typeface="Roboto Condensed"/>
                <a:sym typeface="Roboto Condensed"/>
                <a:hlinkClick r:id="rId2">
                  <a:extLst>
                    <a:ext uri="{A12FA001-AC4F-418D-AE19-62706E023703}">
                      <ahyp:hlinkClr val="tx"/>
                    </a:ext>
                  </a:extLst>
                </a:hlinkClick>
              </a:rPr>
              <a:t>Slidesgo</a:t>
            </a:r>
            <a:r>
              <a:rPr lang="en" sz="1100">
                <a:solidFill>
                  <a:schemeClr val="dk1"/>
                </a:solidFill>
                <a:latin typeface="Roboto Condensed"/>
                <a:ea typeface="Roboto Condensed"/>
                <a:cs typeface="Roboto Condensed"/>
                <a:sym typeface="Roboto Condensed"/>
              </a:rPr>
              <a:t>, and includes icons by </a:t>
            </a:r>
            <a:r>
              <a:rPr b="1" lang="en" sz="11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Flaticon</a:t>
            </a:r>
            <a:r>
              <a:rPr lang="en" sz="1100">
                <a:solidFill>
                  <a:schemeClr val="dk1"/>
                </a:solidFill>
                <a:latin typeface="Roboto Condensed"/>
                <a:ea typeface="Roboto Condensed"/>
                <a:cs typeface="Roboto Condensed"/>
                <a:sym typeface="Roboto Condensed"/>
              </a:rPr>
              <a:t>, and infographics &amp; images by </a:t>
            </a:r>
            <a:r>
              <a:rPr b="1" lang="en" sz="11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Freepik</a:t>
            </a:r>
            <a:endParaRPr b="1" sz="1100">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260" name="Shape 260"/>
        <p:cNvGrpSpPr/>
        <p:nvPr/>
      </p:nvGrpSpPr>
      <p:grpSpPr>
        <a:xfrm>
          <a:off x="0" y="0"/>
          <a:ext cx="0" cy="0"/>
          <a:chOff x="0" y="0"/>
          <a:chExt cx="0" cy="0"/>
        </a:xfrm>
      </p:grpSpPr>
      <p:grpSp>
        <p:nvGrpSpPr>
          <p:cNvPr id="261" name="Google Shape;261;p40"/>
          <p:cNvGrpSpPr/>
          <p:nvPr/>
        </p:nvGrpSpPr>
        <p:grpSpPr>
          <a:xfrm>
            <a:off x="150" y="1"/>
            <a:ext cx="9143700" cy="5143497"/>
            <a:chOff x="150" y="1"/>
            <a:chExt cx="9143700" cy="5143497"/>
          </a:xfrm>
        </p:grpSpPr>
        <p:grpSp>
          <p:nvGrpSpPr>
            <p:cNvPr id="262" name="Google Shape;262;p40"/>
            <p:cNvGrpSpPr/>
            <p:nvPr/>
          </p:nvGrpSpPr>
          <p:grpSpPr>
            <a:xfrm flipH="1" rot="10800000">
              <a:off x="150" y="3072601"/>
              <a:ext cx="9143700" cy="2070897"/>
              <a:chOff x="50" y="1"/>
              <a:chExt cx="9143700" cy="2070897"/>
            </a:xfrm>
          </p:grpSpPr>
          <p:sp>
            <p:nvSpPr>
              <p:cNvPr id="263" name="Google Shape;263;p40"/>
              <p:cNvSpPr/>
              <p:nvPr/>
            </p:nvSpPr>
            <p:spPr>
              <a:xfrm>
                <a:off x="50" y="1839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0"/>
              <p:cNvSpPr/>
              <p:nvPr/>
            </p:nvSpPr>
            <p:spPr>
              <a:xfrm>
                <a:off x="50" y="1"/>
                <a:ext cx="9143700" cy="53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a:off x="50" y="1455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0"/>
              <p:cNvSpPr/>
              <p:nvPr/>
            </p:nvSpPr>
            <p:spPr>
              <a:xfrm>
                <a:off x="50" y="1071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0"/>
              <p:cNvSpPr/>
              <p:nvPr/>
            </p:nvSpPr>
            <p:spPr>
              <a:xfrm>
                <a:off x="50" y="687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40"/>
            <p:cNvSpPr/>
            <p:nvPr/>
          </p:nvSpPr>
          <p:spPr>
            <a:xfrm flipH="1" rot="10800000">
              <a:off x="150" y="1"/>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type="title"/>
          </p:nvPr>
        </p:nvSpPr>
        <p:spPr>
          <a:xfrm>
            <a:off x="713213" y="1644425"/>
            <a:ext cx="3710400" cy="102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713163" y="3168775"/>
            <a:ext cx="3710400" cy="10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 name="Google Shape;32;p5"/>
          <p:cNvSpPr txBox="1"/>
          <p:nvPr>
            <p:ph idx="2" type="subTitle"/>
          </p:nvPr>
        </p:nvSpPr>
        <p:spPr>
          <a:xfrm>
            <a:off x="4720438" y="3168796"/>
            <a:ext cx="3710400" cy="102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3" name="Google Shape;33;p5"/>
          <p:cNvSpPr txBox="1"/>
          <p:nvPr>
            <p:ph idx="3" type="title"/>
          </p:nvPr>
        </p:nvSpPr>
        <p:spPr>
          <a:xfrm>
            <a:off x="4720438" y="1644425"/>
            <a:ext cx="3710400" cy="10296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269" name="Shape 269"/>
        <p:cNvGrpSpPr/>
        <p:nvPr/>
      </p:nvGrpSpPr>
      <p:grpSpPr>
        <a:xfrm>
          <a:off x="0" y="0"/>
          <a:ext cx="0" cy="0"/>
          <a:chOff x="0" y="0"/>
          <a:chExt cx="0" cy="0"/>
        </a:xfrm>
      </p:grpSpPr>
      <p:grpSp>
        <p:nvGrpSpPr>
          <p:cNvPr id="270" name="Google Shape;270;p41"/>
          <p:cNvGrpSpPr/>
          <p:nvPr/>
        </p:nvGrpSpPr>
        <p:grpSpPr>
          <a:xfrm>
            <a:off x="50" y="1"/>
            <a:ext cx="9143800" cy="5143497"/>
            <a:chOff x="50" y="1"/>
            <a:chExt cx="9143800" cy="5143497"/>
          </a:xfrm>
        </p:grpSpPr>
        <p:sp>
          <p:nvSpPr>
            <p:cNvPr id="271" name="Google Shape;271;p41"/>
            <p:cNvSpPr/>
            <p:nvPr/>
          </p:nvSpPr>
          <p:spPr>
            <a:xfrm>
              <a:off x="150" y="1839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150" y="1"/>
              <a:ext cx="9143700" cy="53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
            <p:cNvSpPr/>
            <p:nvPr/>
          </p:nvSpPr>
          <p:spPr>
            <a:xfrm>
              <a:off x="150" y="1455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150" y="1071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150" y="6872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713225" y="539500"/>
            <a:ext cx="7717500" cy="6129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6"/>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grpSp>
        <p:nvGrpSpPr>
          <p:cNvPr id="38" name="Google Shape;38;p7"/>
          <p:cNvGrpSpPr/>
          <p:nvPr/>
        </p:nvGrpSpPr>
        <p:grpSpPr>
          <a:xfrm>
            <a:off x="50" y="-2"/>
            <a:ext cx="9143700" cy="5143500"/>
            <a:chOff x="50" y="-2"/>
            <a:chExt cx="9143700" cy="5143500"/>
          </a:xfrm>
        </p:grpSpPr>
        <p:sp>
          <p:nvSpPr>
            <p:cNvPr id="39" name="Google Shape;39;p7"/>
            <p:cNvSpPr/>
            <p:nvPr/>
          </p:nvSpPr>
          <p:spPr>
            <a:xfrm>
              <a:off x="50" y="4911898"/>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50" y="-2"/>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 name="Google Shape;42;p7"/>
          <p:cNvSpPr txBox="1"/>
          <p:nvPr>
            <p:ph idx="1" type="body"/>
          </p:nvPr>
        </p:nvSpPr>
        <p:spPr>
          <a:xfrm>
            <a:off x="713225" y="1716225"/>
            <a:ext cx="4319700" cy="224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Prompt"/>
              <a:buChar char="■"/>
              <a:defRPr/>
            </a:lvl1pPr>
            <a:lvl2pPr indent="-317500" lvl="1" marL="914400" rtl="0">
              <a:lnSpc>
                <a:spcPct val="100000"/>
              </a:lnSpc>
              <a:spcBef>
                <a:spcPts val="0"/>
              </a:spcBef>
              <a:spcAft>
                <a:spcPts val="0"/>
              </a:spcAft>
              <a:buSzPts val="1400"/>
              <a:buFont typeface="Prompt"/>
              <a:buChar char="○"/>
              <a:defRPr/>
            </a:lvl2pPr>
            <a:lvl3pPr indent="-317500" lvl="2" marL="1371600" rtl="0">
              <a:lnSpc>
                <a:spcPct val="100000"/>
              </a:lnSpc>
              <a:spcBef>
                <a:spcPts val="0"/>
              </a:spcBef>
              <a:spcAft>
                <a:spcPts val="0"/>
              </a:spcAft>
              <a:buSzPts val="1400"/>
              <a:buFont typeface="Prompt"/>
              <a:buChar char="■"/>
              <a:defRPr/>
            </a:lvl3pPr>
            <a:lvl4pPr indent="-317500" lvl="3" marL="1828800" rtl="0">
              <a:lnSpc>
                <a:spcPct val="100000"/>
              </a:lnSpc>
              <a:spcBef>
                <a:spcPts val="0"/>
              </a:spcBef>
              <a:spcAft>
                <a:spcPts val="0"/>
              </a:spcAft>
              <a:buSzPts val="1400"/>
              <a:buFont typeface="Prompt"/>
              <a:buChar char="●"/>
              <a:defRPr/>
            </a:lvl4pPr>
            <a:lvl5pPr indent="-317500" lvl="4" marL="2286000" rtl="0">
              <a:lnSpc>
                <a:spcPct val="100000"/>
              </a:lnSpc>
              <a:spcBef>
                <a:spcPts val="0"/>
              </a:spcBef>
              <a:spcAft>
                <a:spcPts val="0"/>
              </a:spcAft>
              <a:buSzPts val="1400"/>
              <a:buFont typeface="Prompt"/>
              <a:buChar char="○"/>
              <a:defRPr/>
            </a:lvl5pPr>
            <a:lvl6pPr indent="-317500" lvl="5" marL="2743200" rtl="0">
              <a:lnSpc>
                <a:spcPct val="100000"/>
              </a:lnSpc>
              <a:spcBef>
                <a:spcPts val="0"/>
              </a:spcBef>
              <a:spcAft>
                <a:spcPts val="0"/>
              </a:spcAft>
              <a:buSzPts val="1400"/>
              <a:buFont typeface="Prompt"/>
              <a:buChar char="■"/>
              <a:defRPr/>
            </a:lvl6pPr>
            <a:lvl7pPr indent="-317500" lvl="6" marL="3200400" rtl="0">
              <a:lnSpc>
                <a:spcPct val="100000"/>
              </a:lnSpc>
              <a:spcBef>
                <a:spcPts val="0"/>
              </a:spcBef>
              <a:spcAft>
                <a:spcPts val="0"/>
              </a:spcAft>
              <a:buSzPts val="1400"/>
              <a:buFont typeface="Prompt"/>
              <a:buChar char="●"/>
              <a:defRPr/>
            </a:lvl7pPr>
            <a:lvl8pPr indent="-317500" lvl="7" marL="3657600" rtl="0">
              <a:lnSpc>
                <a:spcPct val="100000"/>
              </a:lnSpc>
              <a:spcBef>
                <a:spcPts val="0"/>
              </a:spcBef>
              <a:spcAft>
                <a:spcPts val="0"/>
              </a:spcAft>
              <a:buSzPts val="1400"/>
              <a:buFont typeface="Prompt"/>
              <a:buChar char="○"/>
              <a:defRPr/>
            </a:lvl8pPr>
            <a:lvl9pPr indent="-317500" lvl="8" marL="4114800" rtl="0">
              <a:lnSpc>
                <a:spcPct val="100000"/>
              </a:lnSpc>
              <a:spcBef>
                <a:spcPts val="0"/>
              </a:spcBef>
              <a:spcAft>
                <a:spcPts val="0"/>
              </a:spcAft>
              <a:buSzPts val="1400"/>
              <a:buFont typeface="Promp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p:nvPr/>
        </p:nvSpPr>
        <p:spPr>
          <a:xfrm rot="10800000">
            <a:off x="200" y="4439973"/>
            <a:ext cx="9143700" cy="272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10800000">
            <a:off x="200" y="4870798"/>
            <a:ext cx="9143700" cy="272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rot="10800000">
            <a:off x="200" y="-2"/>
            <a:ext cx="9143700" cy="272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txBox="1"/>
          <p:nvPr>
            <p:ph type="title"/>
          </p:nvPr>
        </p:nvSpPr>
        <p:spPr>
          <a:xfrm>
            <a:off x="1815525" y="1303375"/>
            <a:ext cx="5513100" cy="244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8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type="title"/>
          </p:nvPr>
        </p:nvSpPr>
        <p:spPr>
          <a:xfrm>
            <a:off x="1882350" y="965525"/>
            <a:ext cx="5379300" cy="790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1882350" y="1843425"/>
            <a:ext cx="5379300" cy="126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51" name="Google Shape;51;p9"/>
          <p:cNvGrpSpPr/>
          <p:nvPr/>
        </p:nvGrpSpPr>
        <p:grpSpPr>
          <a:xfrm>
            <a:off x="50" y="4224601"/>
            <a:ext cx="9143700" cy="918897"/>
            <a:chOff x="50" y="4224601"/>
            <a:chExt cx="9143700" cy="918897"/>
          </a:xfrm>
        </p:grpSpPr>
        <p:sp>
          <p:nvSpPr>
            <p:cNvPr id="52" name="Google Shape;52;p9"/>
            <p:cNvSpPr/>
            <p:nvPr/>
          </p:nvSpPr>
          <p:spPr>
            <a:xfrm flipH="1" rot="10800000">
              <a:off x="50" y="4608598"/>
              <a:ext cx="9143700" cy="53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flipH="1" rot="10800000">
              <a:off x="50" y="4224601"/>
              <a:ext cx="9143700" cy="2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4" name="Shape 54"/>
        <p:cNvGrpSpPr/>
        <p:nvPr/>
      </p:nvGrpSpPr>
      <p:grpSpPr>
        <a:xfrm>
          <a:off x="0" y="0"/>
          <a:ext cx="0" cy="0"/>
          <a:chOff x="0" y="0"/>
          <a:chExt cx="0" cy="0"/>
        </a:xfrm>
      </p:grpSpPr>
      <p:sp>
        <p:nvSpPr>
          <p:cNvPr id="55" name="Google Shape;55;p10"/>
          <p:cNvSpPr txBox="1"/>
          <p:nvPr>
            <p:ph idx="1" type="body"/>
          </p:nvPr>
        </p:nvSpPr>
        <p:spPr>
          <a:xfrm>
            <a:off x="1417500" y="3459725"/>
            <a:ext cx="6309000" cy="12816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b="1" sz="3000">
                <a:solidFill>
                  <a:schemeClr val="lt1"/>
                </a:solidFill>
                <a:latin typeface="Space Mono"/>
                <a:ea typeface="Space Mono"/>
                <a:cs typeface="Space Mono"/>
                <a:sym typeface="Space Mono"/>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pace Mono"/>
              <a:buNone/>
              <a:defRPr b="1" sz="3000">
                <a:solidFill>
                  <a:schemeClr val="dk1"/>
                </a:solidFill>
                <a:latin typeface="Space Mono"/>
                <a:ea typeface="Space Mono"/>
                <a:cs typeface="Space Mono"/>
                <a:sym typeface="Space Mono"/>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1pPr>
            <a:lvl2pPr indent="-317500" lvl="1" marL="9144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2pPr>
            <a:lvl3pPr indent="-317500" lvl="2" marL="13716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3pPr>
            <a:lvl4pPr indent="-317500" lvl="3" marL="18288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4pPr>
            <a:lvl5pPr indent="-317500" lvl="4" marL="22860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5pPr>
            <a:lvl6pPr indent="-317500" lvl="5" marL="27432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6pPr>
            <a:lvl7pPr indent="-317500" lvl="6" marL="32004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7pPr>
            <a:lvl8pPr indent="-317500" lvl="7" marL="36576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8pPr>
            <a:lvl9pPr indent="-317500" lvl="8" marL="41148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idx="1" type="subTitle"/>
          </p:nvPr>
        </p:nvSpPr>
        <p:spPr>
          <a:xfrm>
            <a:off x="713250" y="3284650"/>
            <a:ext cx="7717500" cy="4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Nombres:Bastian Guerra Valdés,Daniela Mondaca Rodriguez</a:t>
            </a:r>
            <a:endParaRPr/>
          </a:p>
          <a:p>
            <a:pPr indent="0" lvl="0" marL="0" rtl="0" algn="ctr">
              <a:spcBef>
                <a:spcPts val="0"/>
              </a:spcBef>
              <a:spcAft>
                <a:spcPts val="0"/>
              </a:spcAft>
              <a:buNone/>
            </a:pPr>
            <a:r>
              <a:rPr lang="en"/>
              <a:t>Docente: Alejandro Paolini</a:t>
            </a:r>
            <a:endParaRPr/>
          </a:p>
          <a:p>
            <a:pPr indent="0" lvl="0" marL="0" rtl="0" algn="ctr">
              <a:spcBef>
                <a:spcPts val="0"/>
              </a:spcBef>
              <a:spcAft>
                <a:spcPts val="0"/>
              </a:spcAft>
              <a:buNone/>
            </a:pPr>
            <a:r>
              <a:rPr lang="en"/>
              <a:t>Paralelo</a:t>
            </a:r>
            <a:r>
              <a:rPr lang="en"/>
              <a:t>: C1</a:t>
            </a:r>
            <a:endParaRPr/>
          </a:p>
          <a:p>
            <a:pPr indent="0" lvl="0" marL="0" rtl="0" algn="ctr">
              <a:spcBef>
                <a:spcPts val="0"/>
              </a:spcBef>
              <a:spcAft>
                <a:spcPts val="0"/>
              </a:spcAft>
              <a:buNone/>
            </a:pPr>
            <a:r>
              <a:rPr lang="en"/>
              <a:t>Asignatura: Progamación</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2" name="Google Shape;282;p42"/>
          <p:cNvSpPr txBox="1"/>
          <p:nvPr>
            <p:ph type="ctrTitle"/>
          </p:nvPr>
        </p:nvSpPr>
        <p:spPr>
          <a:xfrm>
            <a:off x="713250" y="2102650"/>
            <a:ext cx="7717500" cy="118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000"/>
              <a:t>Ingeniería</a:t>
            </a:r>
            <a:r>
              <a:rPr b="0" lang="en" sz="2000"/>
              <a:t> en </a:t>
            </a:r>
            <a:r>
              <a:rPr b="0" lang="en" sz="2000"/>
              <a:t>Tecnologías</a:t>
            </a:r>
            <a:r>
              <a:rPr b="0" lang="en" sz="2000"/>
              <a:t> de la Información:</a:t>
            </a:r>
            <a:endParaRPr b="0" sz="2000">
              <a:latin typeface="Roboto Condensed"/>
              <a:ea typeface="Roboto Condensed"/>
              <a:cs typeface="Roboto Condensed"/>
              <a:sym typeface="Roboto Condensed"/>
            </a:endParaRPr>
          </a:p>
          <a:p>
            <a:pPr indent="0" lvl="0" marL="0" rtl="0" algn="ctr">
              <a:spcBef>
                <a:spcPts val="0"/>
              </a:spcBef>
              <a:spcAft>
                <a:spcPts val="0"/>
              </a:spcAft>
              <a:buNone/>
            </a:pPr>
            <a:r>
              <a:rPr lang="en"/>
              <a:t>Taller progamación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1"/>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381" name="Google Shape;381;p51"/>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382" name="Google Shape;382;p51"/>
          <p:cNvSpPr txBox="1"/>
          <p:nvPr/>
        </p:nvSpPr>
        <p:spPr>
          <a:xfrm>
            <a:off x="1055675" y="227100"/>
            <a:ext cx="17433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Roboto Condensed"/>
                <a:ea typeface="Roboto Condensed"/>
                <a:cs typeface="Roboto Condensed"/>
                <a:sym typeface="Roboto Condensed"/>
              </a:rPr>
              <a:t>PREGUNTA 4 y 5</a:t>
            </a:r>
            <a:endParaRPr b="1">
              <a:solidFill>
                <a:srgbClr val="FF0000"/>
              </a:solidFill>
            </a:endParaRPr>
          </a:p>
        </p:txBody>
      </p:sp>
      <p:pic>
        <p:nvPicPr>
          <p:cNvPr id="383" name="Google Shape;383;p51"/>
          <p:cNvPicPr preferRelativeResize="0"/>
          <p:nvPr/>
        </p:nvPicPr>
        <p:blipFill rotWithShape="1">
          <a:blip r:embed="rId5">
            <a:alphaModFix/>
          </a:blip>
          <a:srcRect b="25263" l="0" r="0" t="15628"/>
          <a:stretch/>
        </p:blipFill>
        <p:spPr>
          <a:xfrm>
            <a:off x="2973238" y="577125"/>
            <a:ext cx="4021200" cy="4227800"/>
          </a:xfrm>
          <a:prstGeom prst="rect">
            <a:avLst/>
          </a:prstGeom>
          <a:noFill/>
          <a:ln>
            <a:noFill/>
          </a:ln>
        </p:spPr>
      </p:pic>
      <p:sp>
        <p:nvSpPr>
          <p:cNvPr id="384" name="Google Shape;384;p51"/>
          <p:cNvSpPr txBox="1"/>
          <p:nvPr/>
        </p:nvSpPr>
        <p:spPr>
          <a:xfrm>
            <a:off x="103275" y="1987600"/>
            <a:ext cx="2797200" cy="1015800"/>
          </a:xfrm>
          <a:prstGeom prst="rect">
            <a:avLst/>
          </a:prstGeom>
          <a:solidFill>
            <a:srgbClr val="EFEFE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chemeClr val="dk1"/>
                </a:solidFill>
                <a:latin typeface="Roboto Condensed"/>
                <a:ea typeface="Roboto Condensed"/>
                <a:cs typeface="Roboto Condensed"/>
                <a:sym typeface="Roboto Condensed"/>
              </a:rPr>
              <a:t>-Mejores kda por juego</a:t>
            </a:r>
            <a:endParaRPr b="1" sz="1800">
              <a:solidFill>
                <a:schemeClr val="dk1"/>
              </a:solidFill>
              <a:latin typeface="Roboto Condensed"/>
              <a:ea typeface="Roboto Condensed"/>
              <a:cs typeface="Roboto Condensed"/>
              <a:sym typeface="Roboto Condensed"/>
            </a:endParaRPr>
          </a:p>
          <a:p>
            <a:pPr indent="0" lvl="0" marL="0" rtl="0" algn="just">
              <a:spcBef>
                <a:spcPts val="0"/>
              </a:spcBef>
              <a:spcAft>
                <a:spcPts val="0"/>
              </a:spcAft>
              <a:buNone/>
            </a:pPr>
            <a:r>
              <a:rPr b="1" lang="en" sz="1800">
                <a:solidFill>
                  <a:schemeClr val="dk1"/>
                </a:solidFill>
                <a:latin typeface="Roboto Condensed"/>
                <a:ea typeface="Roboto Condensed"/>
                <a:cs typeface="Roboto Condensed"/>
                <a:sym typeface="Roboto Condensed"/>
              </a:rPr>
              <a:t>-Cantidad partidas jugadas en total</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52"/>
          <p:cNvGrpSpPr/>
          <p:nvPr/>
        </p:nvGrpSpPr>
        <p:grpSpPr>
          <a:xfrm flipH="1">
            <a:off x="0" y="1403775"/>
            <a:ext cx="9144125" cy="855300"/>
            <a:chOff x="0" y="1403775"/>
            <a:chExt cx="9144125" cy="855300"/>
          </a:xfrm>
        </p:grpSpPr>
        <p:sp>
          <p:nvSpPr>
            <p:cNvPr id="390" name="Google Shape;390;p52"/>
            <p:cNvSpPr/>
            <p:nvPr/>
          </p:nvSpPr>
          <p:spPr>
            <a:xfrm>
              <a:off x="0" y="1403775"/>
              <a:ext cx="713400" cy="85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2"/>
            <p:cNvSpPr/>
            <p:nvPr/>
          </p:nvSpPr>
          <p:spPr>
            <a:xfrm>
              <a:off x="2626325" y="1403775"/>
              <a:ext cx="6517800" cy="85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2" name="Google Shape;392;p52"/>
          <p:cNvCxnSpPr/>
          <p:nvPr/>
        </p:nvCxnSpPr>
        <p:spPr>
          <a:xfrm>
            <a:off x="-19500" y="3837900"/>
            <a:ext cx="9183000" cy="0"/>
          </a:xfrm>
          <a:prstGeom prst="straightConnector1">
            <a:avLst/>
          </a:prstGeom>
          <a:noFill/>
          <a:ln cap="flat" cmpd="sng" w="9525">
            <a:solidFill>
              <a:schemeClr val="dk1"/>
            </a:solidFill>
            <a:prstDash val="solid"/>
            <a:round/>
            <a:headEnd len="med" w="med" type="none"/>
            <a:tailEnd len="med" w="med" type="none"/>
          </a:ln>
        </p:spPr>
      </p:cxnSp>
      <p:sp>
        <p:nvSpPr>
          <p:cNvPr id="393" name="Google Shape;393;p52"/>
          <p:cNvSpPr txBox="1"/>
          <p:nvPr>
            <p:ph type="title"/>
          </p:nvPr>
        </p:nvSpPr>
        <p:spPr>
          <a:xfrm flipH="1">
            <a:off x="-84600" y="2998800"/>
            <a:ext cx="85155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PRESENTACIÓN Y EXPLICACIÓN DEL CÓDIGO DE SOLUCIÓN</a:t>
            </a:r>
            <a:endParaRPr/>
          </a:p>
        </p:txBody>
      </p:sp>
      <p:sp>
        <p:nvSpPr>
          <p:cNvPr id="394" name="Google Shape;394;p52"/>
          <p:cNvSpPr txBox="1"/>
          <p:nvPr>
            <p:ph idx="2" type="title"/>
          </p:nvPr>
        </p:nvSpPr>
        <p:spPr>
          <a:xfrm flipH="1">
            <a:off x="6517800" y="1320075"/>
            <a:ext cx="1913100" cy="10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3"/>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00" name="Google Shape;400;p53"/>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01" name="Google Shape;401;p53"/>
          <p:cNvSpPr txBox="1"/>
          <p:nvPr/>
        </p:nvSpPr>
        <p:spPr>
          <a:xfrm>
            <a:off x="171850" y="845400"/>
            <a:ext cx="3670500" cy="33246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arch=</a:t>
            </a:r>
            <a:r>
              <a:rPr b="1" lang="en" sz="1700">
                <a:solidFill>
                  <a:srgbClr val="FF0000"/>
                </a:solidFill>
                <a:latin typeface="Roboto Condensed"/>
                <a:ea typeface="Roboto Condensed"/>
                <a:cs typeface="Roboto Condensed"/>
                <a:sym typeface="Roboto Condensed"/>
              </a:rPr>
              <a:t>open</a:t>
            </a:r>
            <a:r>
              <a:rPr b="1" lang="en" sz="1700">
                <a:latin typeface="Roboto Condensed"/>
                <a:ea typeface="Roboto Condensed"/>
                <a:cs typeface="Roboto Condensed"/>
                <a:sym typeface="Roboto Condensed"/>
              </a:rPr>
              <a:t>(</a:t>
            </a:r>
            <a:r>
              <a:rPr b="1" lang="en" sz="1700">
                <a:solidFill>
                  <a:srgbClr val="FF9900"/>
                </a:solidFill>
                <a:latin typeface="Roboto Condensed"/>
                <a:ea typeface="Roboto Condensed"/>
                <a:cs typeface="Roboto Condensed"/>
                <a:sym typeface="Roboto Condensed"/>
              </a:rPr>
              <a:t>"partidas.txt"</a:t>
            </a:r>
            <a:r>
              <a:rPr b="1" lang="en" sz="1700">
                <a:latin typeface="Roboto Condensed"/>
                <a:ea typeface="Roboto Condensed"/>
                <a:cs typeface="Roboto Condensed"/>
                <a:sym typeface="Roboto Condensed"/>
              </a:rPr>
              <a:t>,</a:t>
            </a:r>
            <a:r>
              <a:rPr b="1" lang="en" sz="1700">
                <a:solidFill>
                  <a:srgbClr val="FF9900"/>
                </a:solidFill>
                <a:latin typeface="Roboto Condensed"/>
                <a:ea typeface="Roboto Condensed"/>
                <a:cs typeface="Roboto Condensed"/>
                <a:sym typeface="Roboto Condensed"/>
              </a:rPr>
              <a:t>"r"</a:t>
            </a:r>
            <a:r>
              <a:rPr b="1" lang="en" sz="1700">
                <a:latin typeface="Roboto Condensed"/>
                <a:ea typeface="Roboto Condensed"/>
                <a:cs typeface="Roboto Condensed"/>
                <a:sym typeface="Roboto Condensed"/>
              </a:rPr>
              <a:t>) #Lectura archivo</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line=arch.readline().strip() #Nueva linea</a:t>
            </a:r>
            <a:endParaRPr b="1" sz="1700">
              <a:latin typeface="Roboto Condensed"/>
              <a:ea typeface="Roboto Condensed"/>
              <a:cs typeface="Roboto Condensed"/>
              <a:sym typeface="Roboto Condensed"/>
            </a:endParaRPr>
          </a:p>
          <a:p>
            <a:pPr indent="0" lvl="0" marL="0" rtl="0" algn="l">
              <a:spcBef>
                <a:spcPts val="0"/>
              </a:spcBef>
              <a:spcAft>
                <a:spcPts val="0"/>
              </a:spcAft>
              <a:buNone/>
            </a:pPr>
            <a:r>
              <a:t/>
            </a:r>
            <a:endParaRPr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Juego=[]; JuegoListaNID=[]; JuegoNT=[] </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JuegoNTNID=[] 		             </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			 </a:t>
            </a:r>
            <a:endParaRPr b="1" sz="1700">
              <a:latin typeface="Roboto Condensed"/>
              <a:ea typeface="Roboto Condensed"/>
              <a:cs typeface="Roboto Condensed"/>
              <a:sym typeface="Roboto Condensed"/>
            </a:endParaRPr>
          </a:p>
          <a:p>
            <a:pPr indent="0" lvl="0" marL="0" rtl="0" algn="l">
              <a:spcBef>
                <a:spcPts val="0"/>
              </a:spcBef>
              <a:spcAft>
                <a:spcPts val="0"/>
              </a:spcAft>
              <a:buNone/>
            </a:pPr>
            <a:r>
              <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Resultado=[]; kda=[]; TipoMatch=[]</a:t>
            </a:r>
            <a:endParaRPr b="1" sz="1700">
              <a:latin typeface="Roboto Condensed"/>
              <a:ea typeface="Roboto Condensed"/>
              <a:cs typeface="Roboto Condensed"/>
              <a:sym typeface="Roboto Condensed"/>
            </a:endParaRPr>
          </a:p>
          <a:p>
            <a:pPr indent="0" lvl="0" marL="0" rtl="0" algn="l">
              <a:spcBef>
                <a:spcPts val="0"/>
              </a:spcBef>
              <a:spcAft>
                <a:spcPts val="0"/>
              </a:spcAft>
              <a:buNone/>
            </a:pPr>
            <a:r>
              <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Player=[]; PlayerNT=[]; PlayerID=[]</a:t>
            </a:r>
            <a:r>
              <a:rPr b="1" lang="en" sz="1500">
                <a:latin typeface="Roboto Condensed"/>
                <a:ea typeface="Roboto Condensed"/>
                <a:cs typeface="Roboto Condensed"/>
                <a:sym typeface="Roboto Condensed"/>
              </a:rPr>
              <a:t>   </a:t>
            </a:r>
            <a:endParaRPr b="1" sz="1500">
              <a:latin typeface="Roboto Condensed"/>
              <a:ea typeface="Roboto Condensed"/>
              <a:cs typeface="Roboto Condensed"/>
              <a:sym typeface="Roboto Condensed"/>
            </a:endParaRPr>
          </a:p>
        </p:txBody>
      </p:sp>
      <p:sp>
        <p:nvSpPr>
          <p:cNvPr id="402" name="Google Shape;402;p53"/>
          <p:cNvSpPr txBox="1"/>
          <p:nvPr/>
        </p:nvSpPr>
        <p:spPr>
          <a:xfrm>
            <a:off x="4002000" y="647700"/>
            <a:ext cx="5142000" cy="38481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Juego</a:t>
            </a:r>
            <a:r>
              <a:rPr b="1" lang="en">
                <a:latin typeface="Roboto Condensed"/>
                <a:ea typeface="Roboto Condensed"/>
                <a:cs typeface="Roboto Condensed"/>
                <a:sym typeface="Roboto Condensed"/>
              </a:rPr>
              <a:t>:Todos los juegos del archivo, en orden secuencial y formato str</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JuegoListaNID</a:t>
            </a:r>
            <a:r>
              <a:rPr b="1" lang="en">
                <a:latin typeface="Roboto Condensed"/>
                <a:ea typeface="Roboto Condensed"/>
                <a:cs typeface="Roboto Condensed"/>
                <a:sym typeface="Roboto Condensed"/>
              </a:rPr>
              <a:t>: Todos los juegos del archivo, en orden secuencial y formato int</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JuegoNT</a:t>
            </a:r>
            <a:r>
              <a:rPr b="1" lang="en">
                <a:latin typeface="Roboto Condensed"/>
                <a:ea typeface="Roboto Condensed"/>
                <a:cs typeface="Roboto Condensed"/>
                <a:sym typeface="Roboto Condensed"/>
              </a:rPr>
              <a:t>: Lista de juegos en el archivo sin repetición, en orden de aparición y formato str</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Resultado</a:t>
            </a:r>
            <a:r>
              <a:rPr b="1" lang="en">
                <a:latin typeface="Roboto Condensed"/>
                <a:ea typeface="Roboto Condensed"/>
                <a:cs typeface="Roboto Condensed"/>
                <a:sym typeface="Roboto Condensed"/>
              </a:rPr>
              <a:t>: Resultado de las partidas, en orden secuencial y formato str</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kda</a:t>
            </a:r>
            <a:r>
              <a:rPr b="1" lang="en">
                <a:latin typeface="Roboto Condensed"/>
                <a:ea typeface="Roboto Condensed"/>
                <a:cs typeface="Roboto Condensed"/>
                <a:sym typeface="Roboto Condensed"/>
              </a:rPr>
              <a:t>: Kda(procesado) de las partidas, en orden secuencial y formato int</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TipoMatch</a:t>
            </a:r>
            <a:r>
              <a:rPr b="1" lang="en">
                <a:latin typeface="Roboto Condensed"/>
                <a:ea typeface="Roboto Condensed"/>
                <a:cs typeface="Roboto Condensed"/>
                <a:sym typeface="Roboto Condensed"/>
              </a:rPr>
              <a:t>:Si una partida es clasificatoria o normal, en formato str</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Player</a:t>
            </a:r>
            <a:r>
              <a:rPr b="1" lang="en">
                <a:latin typeface="Roboto Condensed"/>
                <a:ea typeface="Roboto Condensed"/>
                <a:cs typeface="Roboto Condensed"/>
                <a:sym typeface="Roboto Condensed"/>
              </a:rPr>
              <a:t>:Lista de jugadores que aparecen en el archivo, orden secuencial, sin filtro, str</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PlayerNT</a:t>
            </a:r>
            <a:r>
              <a:rPr b="1" lang="en">
                <a:latin typeface="Roboto Condensed"/>
                <a:ea typeface="Roboto Condensed"/>
                <a:cs typeface="Roboto Condensed"/>
                <a:sym typeface="Roboto Condensed"/>
              </a:rPr>
              <a:t>: Lista de jugadores que aparecen en el archivo sin repetirse, orden secuencial, str</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PlayerID</a:t>
            </a:r>
            <a:r>
              <a:rPr b="1" lang="en">
                <a:latin typeface="Roboto Condensed"/>
                <a:ea typeface="Roboto Condensed"/>
                <a:cs typeface="Roboto Condensed"/>
                <a:sym typeface="Roboto Condensed"/>
              </a:rPr>
              <a:t>: Lista de jugadores que aparecen en el archivo, secuencial, int  </a:t>
            </a:r>
            <a:endParaRPr b="1">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54"/>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08" name="Google Shape;408;p54"/>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09" name="Google Shape;409;p54"/>
          <p:cNvSpPr txBox="1"/>
          <p:nvPr/>
        </p:nvSpPr>
        <p:spPr>
          <a:xfrm>
            <a:off x="171975" y="759475"/>
            <a:ext cx="8396400" cy="2801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00FF"/>
                </a:solidFill>
                <a:latin typeface="Roboto Condensed"/>
                <a:ea typeface="Roboto Condensed"/>
                <a:cs typeface="Roboto Condensed"/>
                <a:sym typeface="Roboto Condensed"/>
              </a:rPr>
              <a:t>while </a:t>
            </a:r>
            <a:r>
              <a:rPr b="1" lang="en" sz="1700">
                <a:latin typeface="Roboto Condensed"/>
                <a:ea typeface="Roboto Condensed"/>
                <a:cs typeface="Roboto Condensed"/>
                <a:sym typeface="Roboto Condensed"/>
              </a:rPr>
              <a:t>line !=</a:t>
            </a:r>
            <a:r>
              <a:rPr b="1" lang="en" sz="1700">
                <a:solidFill>
                  <a:srgbClr val="FF9900"/>
                </a:solidFill>
                <a:latin typeface="Roboto Condensed"/>
                <a:ea typeface="Roboto Condensed"/>
                <a:cs typeface="Roboto Condensed"/>
                <a:sym typeface="Roboto Condensed"/>
              </a:rPr>
              <a:t> ""</a:t>
            </a:r>
            <a:r>
              <a:rPr b="1" lang="en" sz="1700">
                <a:latin typeface="Roboto Condensed"/>
                <a:ea typeface="Roboto Condensed"/>
                <a:cs typeface="Roboto Condensed"/>
                <a:sym typeface="Roboto Condensed"/>
              </a:rPr>
              <a:t>:</a:t>
            </a:r>
            <a:endParaRPr b="1" sz="1700">
              <a:latin typeface="Roboto Condensed"/>
              <a:ea typeface="Roboto Condensed"/>
              <a:cs typeface="Roboto Condensed"/>
              <a:sym typeface="Roboto Condensed"/>
            </a:endParaRPr>
          </a:p>
          <a:p>
            <a:pPr indent="457200" lvl="0" marL="0" rtl="0" algn="l">
              <a:spcBef>
                <a:spcPts val="0"/>
              </a:spcBef>
              <a:spcAft>
                <a:spcPts val="0"/>
              </a:spcAft>
              <a:buNone/>
            </a:pPr>
            <a:r>
              <a:rPr b="1" lang="en" sz="1700">
                <a:latin typeface="Roboto Condensed"/>
                <a:ea typeface="Roboto Condensed"/>
                <a:cs typeface="Roboto Condensed"/>
                <a:sym typeface="Roboto Condensed"/>
              </a:rPr>
              <a:t>splt=line.split(</a:t>
            </a:r>
            <a:r>
              <a:rPr b="1" lang="en" sz="1700">
                <a:solidFill>
                  <a:srgbClr val="FF9900"/>
                </a:solidFill>
                <a:latin typeface="Roboto Condensed"/>
                <a:ea typeface="Roboto Condensed"/>
                <a:cs typeface="Roboto Condensed"/>
                <a:sym typeface="Roboto Condensed"/>
              </a:rPr>
              <a:t>","</a:t>
            </a:r>
            <a:r>
              <a:rPr b="1" lang="en" sz="1700">
                <a:latin typeface="Roboto Condensed"/>
                <a:ea typeface="Roboto Condensed"/>
                <a:cs typeface="Roboto Condensed"/>
                <a:sym typeface="Roboto Condensed"/>
              </a:rPr>
              <a:t>) </a:t>
            </a:r>
            <a:endParaRPr b="1" sz="1700">
              <a:latin typeface="Roboto Condensed"/>
              <a:ea typeface="Roboto Condensed"/>
              <a:cs typeface="Roboto Condensed"/>
              <a:sym typeface="Roboto Condensed"/>
            </a:endParaRPr>
          </a:p>
          <a:p>
            <a:pPr indent="0" lvl="0" marL="457200" rtl="0" algn="l">
              <a:spcBef>
                <a:spcPts val="0"/>
              </a:spcBef>
              <a:spcAft>
                <a:spcPts val="0"/>
              </a:spcAft>
              <a:buNone/>
            </a:pPr>
            <a:r>
              <a:rPr b="1" lang="en" sz="1700">
                <a:latin typeface="Roboto Condensed"/>
                <a:ea typeface="Roboto Condensed"/>
                <a:cs typeface="Roboto Condensed"/>
                <a:sym typeface="Roboto Condensed"/>
              </a:rPr>
              <a:t>juegoS=splt[</a:t>
            </a:r>
            <a:r>
              <a:rPr b="1" lang="en" sz="1700">
                <a:solidFill>
                  <a:srgbClr val="FF9900"/>
                </a:solidFill>
                <a:latin typeface="Roboto Condensed"/>
                <a:ea typeface="Roboto Condensed"/>
                <a:cs typeface="Roboto Condensed"/>
                <a:sym typeface="Roboto Condensed"/>
              </a:rPr>
              <a:t>0</a:t>
            </a:r>
            <a:r>
              <a:rPr b="1" lang="en" sz="1700">
                <a:latin typeface="Roboto Condensed"/>
                <a:ea typeface="Roboto Condensed"/>
                <a:cs typeface="Roboto Condensed"/>
                <a:sym typeface="Roboto Condensed"/>
              </a:rPr>
              <a:t>]; ResultadoS=splt[</a:t>
            </a:r>
            <a:r>
              <a:rPr b="1" lang="en" sz="1700">
                <a:solidFill>
                  <a:srgbClr val="FF9900"/>
                </a:solidFill>
                <a:latin typeface="Roboto Condensed"/>
                <a:ea typeface="Roboto Condensed"/>
                <a:cs typeface="Roboto Condensed"/>
                <a:sym typeface="Roboto Condensed"/>
              </a:rPr>
              <a:t>1</a:t>
            </a:r>
            <a:r>
              <a:rPr b="1" lang="en" sz="1700">
                <a:latin typeface="Roboto Condensed"/>
                <a:ea typeface="Roboto Condensed"/>
                <a:cs typeface="Roboto Condensed"/>
                <a:sym typeface="Roboto Condensed"/>
              </a:rPr>
              <a:t>]; kdaS=splt[</a:t>
            </a:r>
            <a:r>
              <a:rPr b="1" lang="en" sz="1700">
                <a:solidFill>
                  <a:srgbClr val="FF9900"/>
                </a:solidFill>
                <a:latin typeface="Roboto Condensed"/>
                <a:ea typeface="Roboto Condensed"/>
                <a:cs typeface="Roboto Condensed"/>
                <a:sym typeface="Roboto Condensed"/>
              </a:rPr>
              <a:t>2</a:t>
            </a:r>
            <a:r>
              <a:rPr b="1" lang="en" sz="1700">
                <a:latin typeface="Roboto Condensed"/>
                <a:ea typeface="Roboto Condensed"/>
                <a:cs typeface="Roboto Condensed"/>
                <a:sym typeface="Roboto Condensed"/>
              </a:rPr>
              <a:t>]; TipoMatchS=splt[</a:t>
            </a:r>
            <a:r>
              <a:rPr b="1" lang="en" sz="1700">
                <a:solidFill>
                  <a:srgbClr val="FF9900"/>
                </a:solidFill>
                <a:latin typeface="Roboto Condensed"/>
                <a:ea typeface="Roboto Condensed"/>
                <a:cs typeface="Roboto Condensed"/>
                <a:sym typeface="Roboto Condensed"/>
              </a:rPr>
              <a:t>3</a:t>
            </a:r>
            <a:r>
              <a:rPr b="1" lang="en" sz="1700">
                <a:latin typeface="Roboto Condensed"/>
                <a:ea typeface="Roboto Condensed"/>
                <a:cs typeface="Roboto Condensed"/>
                <a:sym typeface="Roboto Condensed"/>
              </a:rPr>
              <a:t>]; PlayerS=splt[</a:t>
            </a:r>
            <a:r>
              <a:rPr b="1" lang="en" sz="1700">
                <a:solidFill>
                  <a:srgbClr val="FF9900"/>
                </a:solidFill>
                <a:latin typeface="Roboto Condensed"/>
                <a:ea typeface="Roboto Condensed"/>
                <a:cs typeface="Roboto Condensed"/>
                <a:sym typeface="Roboto Condensed"/>
              </a:rPr>
              <a:t>4</a:t>
            </a:r>
            <a:r>
              <a:rPr b="1" lang="en" sz="1700">
                <a:latin typeface="Roboto Condensed"/>
                <a:ea typeface="Roboto Condensed"/>
                <a:cs typeface="Roboto Condensed"/>
                <a:sym typeface="Roboto Condensed"/>
              </a:rPr>
              <a:t>]</a:t>
            </a:r>
            <a:endParaRPr b="1" sz="1700">
              <a:latin typeface="Roboto Condensed"/>
              <a:ea typeface="Roboto Condensed"/>
              <a:cs typeface="Roboto Condensed"/>
              <a:sym typeface="Roboto Condensed"/>
            </a:endParaRPr>
          </a:p>
          <a:p>
            <a:pPr indent="0" lvl="0" marL="457200" rtl="0" algn="l">
              <a:spcBef>
                <a:spcPts val="0"/>
              </a:spcBef>
              <a:spcAft>
                <a:spcPts val="0"/>
              </a:spcAft>
              <a:buNone/>
            </a:pPr>
            <a:r>
              <a:t/>
            </a:r>
            <a:endParaRPr b="1" sz="1700">
              <a:latin typeface="Roboto Condensed"/>
              <a:ea typeface="Roboto Condensed"/>
              <a:cs typeface="Roboto Condensed"/>
              <a:sym typeface="Roboto Condensed"/>
            </a:endParaRPr>
          </a:p>
          <a:p>
            <a:pPr indent="0" lvl="0" marL="457200" rtl="0" algn="l">
              <a:spcBef>
                <a:spcPts val="0"/>
              </a:spcBef>
              <a:spcAft>
                <a:spcPts val="0"/>
              </a:spcAft>
              <a:buNone/>
            </a:pPr>
            <a:r>
              <a:rPr b="1" lang="en" sz="1700">
                <a:latin typeface="Roboto Condensed"/>
                <a:ea typeface="Roboto Condensed"/>
                <a:cs typeface="Roboto Condensed"/>
                <a:sym typeface="Roboto Condensed"/>
              </a:rPr>
              <a:t> kdaP=getKDA(kdaS);</a:t>
            </a:r>
            <a:endParaRPr b="1" sz="1700">
              <a:latin typeface="Roboto Condensed"/>
              <a:ea typeface="Roboto Condensed"/>
              <a:cs typeface="Roboto Condensed"/>
              <a:sym typeface="Roboto Condensed"/>
            </a:endParaRPr>
          </a:p>
          <a:p>
            <a:pPr indent="0" lvl="0" marL="457200" rtl="0" algn="l">
              <a:spcBef>
                <a:spcPts val="0"/>
              </a:spcBef>
              <a:spcAft>
                <a:spcPts val="0"/>
              </a:spcAft>
              <a:buNone/>
            </a:pPr>
            <a:r>
              <a:rPr b="1" lang="en" sz="1700">
                <a:solidFill>
                  <a:srgbClr val="4A86E8"/>
                </a:solidFill>
                <a:latin typeface="Roboto Condensed"/>
                <a:ea typeface="Roboto Condensed"/>
                <a:cs typeface="Roboto Condensed"/>
                <a:sym typeface="Roboto Condensed"/>
              </a:rPr>
              <a:t>#Agregar a listas</a:t>
            </a:r>
            <a:endParaRPr b="1" sz="1700">
              <a:solidFill>
                <a:srgbClr val="4A86E8"/>
              </a:solidFill>
              <a:latin typeface="Roboto Condensed"/>
              <a:ea typeface="Roboto Condensed"/>
              <a:cs typeface="Roboto Condensed"/>
              <a:sym typeface="Roboto Condensed"/>
            </a:endParaRPr>
          </a:p>
          <a:p>
            <a:pPr indent="0" lvl="0" marL="457200" rtl="0" algn="l">
              <a:spcBef>
                <a:spcPts val="0"/>
              </a:spcBef>
              <a:spcAft>
                <a:spcPts val="0"/>
              </a:spcAft>
              <a:buNone/>
            </a:pPr>
            <a:r>
              <a:rPr b="1" lang="en" sz="1700">
                <a:latin typeface="Roboto Condensed"/>
                <a:ea typeface="Roboto Condensed"/>
                <a:cs typeface="Roboto Condensed"/>
                <a:sym typeface="Roboto Condensed"/>
              </a:rPr>
              <a:t>add(Juego,juegoS); addifnt(JuegoNT,juegoS)</a:t>
            </a:r>
            <a:endParaRPr b="1" sz="1700">
              <a:latin typeface="Roboto Condensed"/>
              <a:ea typeface="Roboto Condensed"/>
              <a:cs typeface="Roboto Condensed"/>
              <a:sym typeface="Roboto Condensed"/>
            </a:endParaRPr>
          </a:p>
          <a:p>
            <a:pPr indent="0" lvl="0" marL="457200" rtl="0" algn="l">
              <a:spcBef>
                <a:spcPts val="0"/>
              </a:spcBef>
              <a:spcAft>
                <a:spcPts val="0"/>
              </a:spcAft>
              <a:buNone/>
            </a:pPr>
            <a:r>
              <a:rPr b="1" lang="en" sz="1700">
                <a:latin typeface="Roboto Condensed"/>
                <a:ea typeface="Roboto Condensed"/>
                <a:cs typeface="Roboto Condensed"/>
                <a:sym typeface="Roboto Condensed"/>
              </a:rPr>
              <a:t>add(Resultado,ResultadoS); add(kda,kdaP); add(TipoMatch, TipoMatchS);</a:t>
            </a:r>
            <a:endParaRPr b="1" sz="1700">
              <a:latin typeface="Roboto Condensed"/>
              <a:ea typeface="Roboto Condensed"/>
              <a:cs typeface="Roboto Condensed"/>
              <a:sym typeface="Roboto Condensed"/>
            </a:endParaRPr>
          </a:p>
          <a:p>
            <a:pPr indent="0" lvl="0" marL="457200" rtl="0" algn="l">
              <a:spcBef>
                <a:spcPts val="0"/>
              </a:spcBef>
              <a:spcAft>
                <a:spcPts val="0"/>
              </a:spcAft>
              <a:buNone/>
            </a:pPr>
            <a:r>
              <a:rPr b="1" lang="en" sz="1700">
                <a:latin typeface="Roboto Condensed"/>
                <a:ea typeface="Roboto Condensed"/>
                <a:cs typeface="Roboto Condensed"/>
                <a:sym typeface="Roboto Condensed"/>
              </a:rPr>
              <a:t>add(Player, PlayerS); addifnt(PlayerNT,PlayerS)</a:t>
            </a:r>
            <a:endParaRPr b="1" sz="1700">
              <a:latin typeface="Roboto Condensed"/>
              <a:ea typeface="Roboto Condensed"/>
              <a:cs typeface="Roboto Condensed"/>
              <a:sym typeface="Roboto Condensed"/>
            </a:endParaRPr>
          </a:p>
          <a:p>
            <a:pPr indent="0" lvl="0" marL="457200" rtl="0" algn="l">
              <a:spcBef>
                <a:spcPts val="0"/>
              </a:spcBef>
              <a:spcAft>
                <a:spcPts val="0"/>
              </a:spcAft>
              <a:buNone/>
            </a:pPr>
            <a:r>
              <a:rPr b="1" lang="en" sz="1700">
                <a:latin typeface="Roboto Condensed"/>
                <a:ea typeface="Roboto Condensed"/>
                <a:cs typeface="Roboto Condensed"/>
                <a:sym typeface="Roboto Condensed"/>
              </a:rPr>
              <a:t>line=arch.readline().strip() </a:t>
            </a:r>
            <a:r>
              <a:rPr b="1" lang="en" sz="1700">
                <a:solidFill>
                  <a:srgbClr val="4A86E8"/>
                </a:solidFill>
                <a:latin typeface="Roboto Condensed"/>
                <a:ea typeface="Roboto Condensed"/>
                <a:cs typeface="Roboto Condensed"/>
                <a:sym typeface="Roboto Condensed"/>
              </a:rPr>
              <a:t>#Leer nueva linea </a:t>
            </a:r>
            <a:endParaRPr b="1" sz="1700">
              <a:solidFill>
                <a:srgbClr val="4A86E8"/>
              </a:solidFill>
              <a:latin typeface="Roboto Condensed"/>
              <a:ea typeface="Roboto Condensed"/>
              <a:cs typeface="Roboto Condensed"/>
              <a:sym typeface="Roboto Condensed"/>
            </a:endParaRPr>
          </a:p>
        </p:txBody>
      </p:sp>
      <p:sp>
        <p:nvSpPr>
          <p:cNvPr id="410" name="Google Shape;410;p54"/>
          <p:cNvSpPr txBox="1"/>
          <p:nvPr/>
        </p:nvSpPr>
        <p:spPr>
          <a:xfrm>
            <a:off x="3449475" y="1611575"/>
            <a:ext cx="4983900" cy="3063000"/>
          </a:xfrm>
          <a:prstGeom prst="rect">
            <a:avLst/>
          </a:prstGeom>
          <a:solidFill>
            <a:srgbClr val="EFEFEF"/>
          </a:solid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en" sz="1700">
                <a:solidFill>
                  <a:srgbClr val="0000FF"/>
                </a:solidFill>
                <a:latin typeface="Roboto Condensed"/>
                <a:ea typeface="Roboto Condensed"/>
                <a:cs typeface="Roboto Condensed"/>
                <a:sym typeface="Roboto Condensed"/>
              </a:rPr>
              <a:t>def</a:t>
            </a:r>
            <a:r>
              <a:rPr b="1" lang="en" sz="1700">
                <a:solidFill>
                  <a:srgbClr val="FF0000"/>
                </a:solidFill>
                <a:latin typeface="Roboto Condensed"/>
                <a:ea typeface="Roboto Condensed"/>
                <a:cs typeface="Roboto Condensed"/>
                <a:sym typeface="Roboto Condensed"/>
              </a:rPr>
              <a:t> add</a:t>
            </a:r>
            <a:r>
              <a:rPr b="1" lang="en" sz="1700">
                <a:solidFill>
                  <a:schemeClr val="dk1"/>
                </a:solidFill>
                <a:latin typeface="Roboto Condensed"/>
                <a:ea typeface="Roboto Condensed"/>
                <a:cs typeface="Roboto Condensed"/>
                <a:sym typeface="Roboto Condensed"/>
              </a:rPr>
              <a:t>(list,elm):         </a:t>
            </a:r>
            <a:r>
              <a:rPr b="1" lang="en" sz="1700">
                <a:solidFill>
                  <a:srgbClr val="4A86E8"/>
                </a:solidFill>
                <a:latin typeface="Roboto Condensed"/>
                <a:ea typeface="Roboto Condensed"/>
                <a:cs typeface="Roboto Condensed"/>
                <a:sym typeface="Roboto Condensed"/>
              </a:rPr>
              <a:t> #add function</a:t>
            </a:r>
            <a:endParaRPr b="1" sz="1700">
              <a:solidFill>
                <a:srgbClr val="4A86E8"/>
              </a:solidFill>
              <a:latin typeface="Roboto Condensed"/>
              <a:ea typeface="Roboto Condensed"/>
              <a:cs typeface="Roboto Condensed"/>
              <a:sym typeface="Roboto Condensed"/>
            </a:endParaRPr>
          </a:p>
          <a:p>
            <a:pPr indent="0" lvl="0" marL="457200" rtl="0" algn="l">
              <a:spcBef>
                <a:spcPts val="0"/>
              </a:spcBef>
              <a:spcAft>
                <a:spcPts val="0"/>
              </a:spcAft>
              <a:buClr>
                <a:schemeClr val="dk1"/>
              </a:buClr>
              <a:buSzPts val="1100"/>
              <a:buFont typeface="Arial"/>
              <a:buNone/>
            </a:pPr>
            <a:r>
              <a:rPr b="1" lang="en" sz="1700">
                <a:solidFill>
                  <a:schemeClr val="dk1"/>
                </a:solidFill>
                <a:latin typeface="Roboto Condensed"/>
                <a:ea typeface="Roboto Condensed"/>
                <a:cs typeface="Roboto Condensed"/>
                <a:sym typeface="Roboto Condensed"/>
              </a:rPr>
              <a:t>    list.append(elm)</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Clr>
                <a:schemeClr val="dk1"/>
              </a:buClr>
              <a:buSzPts val="1100"/>
              <a:buFont typeface="Arial"/>
              <a:buNone/>
            </a:pPr>
            <a:r>
              <a:rPr b="1" lang="en" sz="1700">
                <a:solidFill>
                  <a:schemeClr val="dk1"/>
                </a:solidFill>
                <a:latin typeface="Roboto Condensed"/>
                <a:ea typeface="Roboto Condensed"/>
                <a:cs typeface="Roboto Condensed"/>
                <a:sym typeface="Roboto Condensed"/>
              </a:rPr>
              <a:t>    return list.index(elm)</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Clr>
                <a:schemeClr val="dk1"/>
              </a:buClr>
              <a:buSzPts val="1100"/>
              <a:buFont typeface="Arial"/>
              <a:buNone/>
            </a:pPr>
            <a:r>
              <a:rPr b="1" lang="en" sz="1700">
                <a:solidFill>
                  <a:srgbClr val="0000FF"/>
                </a:solidFill>
                <a:latin typeface="Roboto Condensed"/>
                <a:ea typeface="Roboto Condensed"/>
                <a:cs typeface="Roboto Condensed"/>
                <a:sym typeface="Roboto Condensed"/>
              </a:rPr>
              <a:t>def</a:t>
            </a:r>
            <a:r>
              <a:rPr b="1" lang="en" sz="1700">
                <a:solidFill>
                  <a:schemeClr val="dk1"/>
                </a:solidFill>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getKDA</a:t>
            </a:r>
            <a:r>
              <a:rPr b="1" lang="en" sz="1700">
                <a:solidFill>
                  <a:schemeClr val="dk1"/>
                </a:solidFill>
                <a:latin typeface="Roboto Condensed"/>
                <a:ea typeface="Roboto Condensed"/>
                <a:cs typeface="Roboto Condensed"/>
                <a:sym typeface="Roboto Condensed"/>
              </a:rPr>
              <a:t>(kda):        </a:t>
            </a:r>
            <a:r>
              <a:rPr b="1" lang="en" sz="1700">
                <a:solidFill>
                  <a:srgbClr val="4A86E8"/>
                </a:solidFill>
                <a:latin typeface="Roboto Condensed"/>
                <a:ea typeface="Roboto Condensed"/>
                <a:cs typeface="Roboto Condensed"/>
                <a:sym typeface="Roboto Condensed"/>
              </a:rPr>
              <a:t>#KDA calculation</a:t>
            </a:r>
            <a:endParaRPr b="1" sz="1700">
              <a:solidFill>
                <a:srgbClr val="4A86E8"/>
              </a:solidFill>
              <a:latin typeface="Roboto Condensed"/>
              <a:ea typeface="Roboto Condensed"/>
              <a:cs typeface="Roboto Condensed"/>
              <a:sym typeface="Roboto Condensed"/>
            </a:endParaRPr>
          </a:p>
          <a:p>
            <a:pPr indent="0" lvl="0" marL="457200" rtl="0" algn="l">
              <a:spcBef>
                <a:spcPts val="0"/>
              </a:spcBef>
              <a:spcAft>
                <a:spcPts val="0"/>
              </a:spcAft>
              <a:buClr>
                <a:schemeClr val="dk1"/>
              </a:buClr>
              <a:buSzPts val="1100"/>
              <a:buFont typeface="Arial"/>
              <a:buNone/>
            </a:pPr>
            <a:r>
              <a:rPr b="1" lang="en" sz="1700">
                <a:solidFill>
                  <a:schemeClr val="dk1"/>
                </a:solidFill>
                <a:latin typeface="Roboto Condensed"/>
                <a:ea typeface="Roboto Condensed"/>
                <a:cs typeface="Roboto Condensed"/>
                <a:sym typeface="Roboto Condensed"/>
              </a:rPr>
              <a:t>    spltK=kda.split("/")</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Clr>
                <a:schemeClr val="dk1"/>
              </a:buClr>
              <a:buSzPts val="1100"/>
              <a:buFont typeface="Arial"/>
              <a:buNone/>
            </a:pPr>
            <a:r>
              <a:rPr b="1" lang="en" sz="1700">
                <a:solidFill>
                  <a:schemeClr val="dk1"/>
                </a:solidFill>
                <a:latin typeface="Roboto Condensed"/>
                <a:ea typeface="Roboto Condensed"/>
                <a:cs typeface="Roboto Condensed"/>
                <a:sym typeface="Roboto Condensed"/>
              </a:rPr>
              <a:t>    k=</a:t>
            </a:r>
            <a:r>
              <a:rPr b="1" lang="en" sz="1700">
                <a:solidFill>
                  <a:srgbClr val="FF0000"/>
                </a:solidFill>
                <a:latin typeface="Roboto Condensed"/>
                <a:ea typeface="Roboto Condensed"/>
                <a:cs typeface="Roboto Condensed"/>
                <a:sym typeface="Roboto Condensed"/>
              </a:rPr>
              <a:t>int</a:t>
            </a:r>
            <a:r>
              <a:rPr b="1" lang="en" sz="1700">
                <a:solidFill>
                  <a:schemeClr val="dk1"/>
                </a:solidFill>
                <a:latin typeface="Roboto Condensed"/>
                <a:ea typeface="Roboto Condensed"/>
                <a:cs typeface="Roboto Condensed"/>
                <a:sym typeface="Roboto Condensed"/>
              </a:rPr>
              <a:t>(spltK[0]); d=</a:t>
            </a:r>
            <a:r>
              <a:rPr b="1" lang="en" sz="1700">
                <a:solidFill>
                  <a:srgbClr val="FF0000"/>
                </a:solidFill>
                <a:latin typeface="Roboto Condensed"/>
                <a:ea typeface="Roboto Condensed"/>
                <a:cs typeface="Roboto Condensed"/>
                <a:sym typeface="Roboto Condensed"/>
              </a:rPr>
              <a:t>int</a:t>
            </a:r>
            <a:r>
              <a:rPr b="1" lang="en" sz="1700">
                <a:solidFill>
                  <a:schemeClr val="dk1"/>
                </a:solidFill>
                <a:latin typeface="Roboto Condensed"/>
                <a:ea typeface="Roboto Condensed"/>
                <a:cs typeface="Roboto Condensed"/>
                <a:sym typeface="Roboto Condensed"/>
              </a:rPr>
              <a:t>(spltK[1]); a=</a:t>
            </a:r>
            <a:r>
              <a:rPr b="1" lang="en" sz="1700">
                <a:solidFill>
                  <a:srgbClr val="FF0000"/>
                </a:solidFill>
                <a:latin typeface="Roboto Condensed"/>
                <a:ea typeface="Roboto Condensed"/>
                <a:cs typeface="Roboto Condensed"/>
                <a:sym typeface="Roboto Condensed"/>
              </a:rPr>
              <a:t>int</a:t>
            </a:r>
            <a:r>
              <a:rPr b="1" lang="en" sz="1700">
                <a:solidFill>
                  <a:schemeClr val="dk1"/>
                </a:solidFill>
                <a:latin typeface="Roboto Condensed"/>
                <a:ea typeface="Roboto Condensed"/>
                <a:cs typeface="Roboto Condensed"/>
                <a:sym typeface="Roboto Condensed"/>
              </a:rPr>
              <a:t>(spltK[2])</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Clr>
                <a:schemeClr val="dk1"/>
              </a:buClr>
              <a:buSzPts val="1100"/>
              <a:buFont typeface="Arial"/>
              <a:buNone/>
            </a:pPr>
            <a:r>
              <a:rPr b="1" lang="en" sz="1700">
                <a:solidFill>
                  <a:schemeClr val="dk1"/>
                </a:solidFill>
                <a:latin typeface="Roboto Condensed"/>
                <a:ea typeface="Roboto Condensed"/>
                <a:cs typeface="Roboto Condensed"/>
                <a:sym typeface="Roboto Condensed"/>
              </a:rPr>
              <a:t>    k=k*0.7; a=a*0.3</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Clr>
                <a:schemeClr val="dk1"/>
              </a:buClr>
              <a:buSzPts val="1100"/>
              <a:buFont typeface="Arial"/>
              <a:buNone/>
            </a:pPr>
            <a:r>
              <a:rPr b="1" lang="en" sz="1700">
                <a:solidFill>
                  <a:schemeClr val="dk1"/>
                </a:solidFill>
                <a:latin typeface="Roboto Condensed"/>
                <a:ea typeface="Roboto Condensed"/>
                <a:cs typeface="Roboto Condensed"/>
                <a:sym typeface="Roboto Condensed"/>
              </a:rPr>
              <a:t>    kdaP=</a:t>
            </a:r>
            <a:r>
              <a:rPr b="1" lang="en" sz="1700">
                <a:solidFill>
                  <a:srgbClr val="FF0000"/>
                </a:solidFill>
                <a:latin typeface="Roboto Condensed"/>
                <a:ea typeface="Roboto Condensed"/>
                <a:cs typeface="Roboto Condensed"/>
                <a:sym typeface="Roboto Condensed"/>
              </a:rPr>
              <a:t>round</a:t>
            </a:r>
            <a:r>
              <a:rPr b="1" lang="en" sz="1700">
                <a:solidFill>
                  <a:schemeClr val="dk1"/>
                </a:solidFill>
                <a:latin typeface="Roboto Condensed"/>
                <a:ea typeface="Roboto Condensed"/>
                <a:cs typeface="Roboto Condensed"/>
                <a:sym typeface="Roboto Condensed"/>
              </a:rPr>
              <a:t>((k+a)/d,1)</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Clr>
                <a:schemeClr val="dk1"/>
              </a:buClr>
              <a:buSzPts val="1100"/>
              <a:buFont typeface="Arial"/>
              <a:buNone/>
            </a:pPr>
            <a:r>
              <a:rPr b="1" lang="en" sz="1700">
                <a:solidFill>
                  <a:schemeClr val="dk1"/>
                </a:solidFill>
                <a:latin typeface="Roboto Condensed"/>
                <a:ea typeface="Roboto Condensed"/>
                <a:cs typeface="Roboto Condensed"/>
                <a:sym typeface="Roboto Condensed"/>
              </a:rPr>
              <a:t>    return kdaP</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b="1" sz="1700">
              <a:solidFill>
                <a:srgbClr val="4A86E8"/>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5"/>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16" name="Google Shape;416;p55"/>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17" name="Google Shape;417;p55"/>
          <p:cNvSpPr txBox="1"/>
          <p:nvPr/>
        </p:nvSpPr>
        <p:spPr>
          <a:xfrm>
            <a:off x="294575" y="845400"/>
            <a:ext cx="5781900" cy="16008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00FF"/>
                </a:solidFill>
                <a:latin typeface="Roboto Condensed"/>
                <a:ea typeface="Roboto Condensed"/>
                <a:cs typeface="Roboto Condensed"/>
                <a:sym typeface="Roboto Condensed"/>
              </a:rPr>
              <a:t>for</a:t>
            </a:r>
            <a:r>
              <a:rPr b="1" lang="en" sz="1700">
                <a:latin typeface="Roboto Condensed"/>
                <a:ea typeface="Roboto Condensed"/>
                <a:cs typeface="Roboto Condensed"/>
                <a:sym typeface="Roboto Condensed"/>
              </a:rPr>
              <a:t> i </a:t>
            </a:r>
            <a:r>
              <a:rPr b="1" lang="en" sz="1700">
                <a:solidFill>
                  <a:srgbClr val="0000FF"/>
                </a:solidFill>
                <a:latin typeface="Roboto Condensed"/>
                <a:ea typeface="Roboto Condensed"/>
                <a:cs typeface="Roboto Condensed"/>
                <a:sym typeface="Roboto Condensed"/>
              </a:rPr>
              <a:t>in</a:t>
            </a:r>
            <a:r>
              <a:rPr b="1" lang="en" sz="1700">
                <a:solidFill>
                  <a:srgbClr val="FF0000"/>
                </a:solidFill>
                <a:latin typeface="Roboto Condensed"/>
                <a:ea typeface="Roboto Condensed"/>
                <a:cs typeface="Roboto Condensed"/>
                <a:sym typeface="Roboto Condensed"/>
              </a:rPr>
              <a:t> range</a:t>
            </a:r>
            <a:r>
              <a:rPr b="1" lang="en" sz="1700">
                <a:latin typeface="Roboto Condensed"/>
                <a:ea typeface="Roboto Condensed"/>
                <a:cs typeface="Roboto Condensed"/>
                <a:sym typeface="Roboto Condensed"/>
              </a:rPr>
              <a:t>(</a:t>
            </a:r>
            <a:r>
              <a:rPr b="1" lang="en" sz="1700">
                <a:solidFill>
                  <a:srgbClr val="FF0000"/>
                </a:solidFill>
                <a:latin typeface="Roboto Condensed"/>
                <a:ea typeface="Roboto Condensed"/>
                <a:cs typeface="Roboto Condensed"/>
                <a:sym typeface="Roboto Condensed"/>
              </a:rPr>
              <a:t>len</a:t>
            </a:r>
            <a:r>
              <a:rPr b="1" lang="en" sz="1700">
                <a:latin typeface="Roboto Condensed"/>
                <a:ea typeface="Roboto Condensed"/>
                <a:cs typeface="Roboto Condensed"/>
                <a:sym typeface="Roboto Condensed"/>
              </a:rPr>
              <a:t>(Juego)):</a:t>
            </a:r>
            <a:r>
              <a:rPr b="1" lang="en" sz="1500">
                <a:latin typeface="Roboto Condensed"/>
                <a:ea typeface="Roboto Condensed"/>
                <a:cs typeface="Roboto Condensed"/>
                <a:sym typeface="Roboto Condensed"/>
              </a:rPr>
              <a:t> </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gID=ggIDLista(Juego,JuegoNT,i); pID=playerID(Player,PlayerNT,i)</a:t>
            </a:r>
            <a:endParaRPr b="1" sz="1500">
              <a:latin typeface="Roboto Condensed"/>
              <a:ea typeface="Roboto Condensed"/>
              <a:cs typeface="Roboto Condensed"/>
              <a:sym typeface="Roboto Condensed"/>
            </a:endParaRPr>
          </a:p>
          <a:p>
            <a:pPr indent="457200" lvl="0" marL="0" rtl="0" algn="l">
              <a:spcBef>
                <a:spcPts val="0"/>
              </a:spcBef>
              <a:spcAft>
                <a:spcPts val="0"/>
              </a:spcAft>
              <a:buNone/>
            </a:pPr>
            <a:r>
              <a:rPr b="1" lang="en" sz="1500">
                <a:latin typeface="Roboto Condensed"/>
                <a:ea typeface="Roboto Condensed"/>
                <a:cs typeface="Roboto Condensed"/>
                <a:sym typeface="Roboto Condensed"/>
              </a:rPr>
              <a:t>add(PlayerID, pID); add(JuegoListaNID,gID)</a:t>
            </a:r>
            <a:endParaRPr b="1" sz="1500">
              <a:latin typeface="Roboto Condensed"/>
              <a:ea typeface="Roboto Condensed"/>
              <a:cs typeface="Roboto Condensed"/>
              <a:sym typeface="Roboto Condensed"/>
            </a:endParaRPr>
          </a:p>
          <a:p>
            <a:pPr indent="457200" lvl="0" marL="0" rtl="0" algn="l">
              <a:spcBef>
                <a:spcPts val="0"/>
              </a:spcBef>
              <a:spcAft>
                <a:spcPts val="0"/>
              </a:spcAft>
              <a:buNone/>
            </a:pPr>
            <a:r>
              <a:t/>
            </a:r>
            <a:endParaRPr b="1" sz="1500">
              <a:latin typeface="Roboto Condensed"/>
              <a:ea typeface="Roboto Condensed"/>
              <a:cs typeface="Roboto Condensed"/>
              <a:sym typeface="Roboto Condensed"/>
            </a:endParaRPr>
          </a:p>
          <a:p>
            <a:pPr indent="457200" lvl="0" marL="0" rtl="0" algn="l">
              <a:spcBef>
                <a:spcPts val="0"/>
              </a:spcBef>
              <a:spcAft>
                <a:spcPts val="0"/>
              </a:spcAft>
              <a:buClr>
                <a:schemeClr val="dk1"/>
              </a:buClr>
              <a:buSzPts val="1100"/>
              <a:buFont typeface="Arial"/>
              <a:buNone/>
            </a:pPr>
            <a:r>
              <a:rPr b="1" lang="en" sz="1500">
                <a:latin typeface="Roboto Condensed"/>
                <a:ea typeface="Roboto Condensed"/>
                <a:cs typeface="Roboto Condensed"/>
                <a:sym typeface="Roboto Condensed"/>
              </a:rPr>
              <a:t>gIDNT=ggID(JuegoNT)</a:t>
            </a:r>
            <a:endParaRPr b="1" sz="1500">
              <a:latin typeface="Roboto Condensed"/>
              <a:ea typeface="Roboto Condensed"/>
              <a:cs typeface="Roboto Condensed"/>
              <a:sym typeface="Roboto Condensed"/>
            </a:endParaRPr>
          </a:p>
          <a:p>
            <a:pPr indent="457200" lvl="0" marL="0" rtl="0" algn="l">
              <a:spcBef>
                <a:spcPts val="0"/>
              </a:spcBef>
              <a:spcAft>
                <a:spcPts val="0"/>
              </a:spcAft>
              <a:buNone/>
            </a:pPr>
            <a:r>
              <a:rPr b="1" lang="en" sz="1500">
                <a:latin typeface="Roboto Condensed"/>
                <a:ea typeface="Roboto Condensed"/>
                <a:cs typeface="Roboto Condensed"/>
                <a:sym typeface="Roboto Condensed"/>
              </a:rPr>
              <a:t>add(JuegoNTNID,gIDNT)</a:t>
            </a:r>
            <a:endParaRPr b="1" sz="1500">
              <a:latin typeface="Roboto Condensed"/>
              <a:ea typeface="Roboto Condensed"/>
              <a:cs typeface="Roboto Condensed"/>
              <a:sym typeface="Roboto Condensed"/>
            </a:endParaRPr>
          </a:p>
        </p:txBody>
      </p:sp>
      <p:sp>
        <p:nvSpPr>
          <p:cNvPr id="418" name="Google Shape;418;p55"/>
          <p:cNvSpPr txBox="1"/>
          <p:nvPr/>
        </p:nvSpPr>
        <p:spPr>
          <a:xfrm>
            <a:off x="6334850" y="845400"/>
            <a:ext cx="2503500" cy="2801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Donde:</a:t>
            </a:r>
            <a:endParaRPr b="1"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700">
                <a:solidFill>
                  <a:srgbClr val="FF0000"/>
                </a:solidFill>
                <a:latin typeface="Roboto Condensed"/>
                <a:ea typeface="Roboto Condensed"/>
                <a:cs typeface="Roboto Condensed"/>
                <a:sym typeface="Roboto Condensed"/>
              </a:rPr>
              <a:t>gID</a:t>
            </a:r>
            <a:r>
              <a:rPr b="1" lang="en" sz="1700">
                <a:solidFill>
                  <a:schemeClr val="dk1"/>
                </a:solidFill>
                <a:latin typeface="Roboto Condensed"/>
                <a:ea typeface="Roboto Condensed"/>
                <a:cs typeface="Roboto Condensed"/>
                <a:sym typeface="Roboto Condensed"/>
              </a:rPr>
              <a:t> = Convierte listas en formato str a formato ID usando las listas sin repetición</a:t>
            </a:r>
            <a:endParaRPr b="1"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700">
                <a:solidFill>
                  <a:srgbClr val="FF0000"/>
                </a:solidFill>
                <a:latin typeface="Roboto Condensed"/>
                <a:ea typeface="Roboto Condensed"/>
                <a:cs typeface="Roboto Condensed"/>
                <a:sym typeface="Roboto Condensed"/>
              </a:rPr>
              <a:t>GGID</a:t>
            </a:r>
            <a:r>
              <a:rPr b="1" lang="en" sz="1700">
                <a:solidFill>
                  <a:schemeClr val="dk1"/>
                </a:solidFill>
                <a:latin typeface="Roboto Condensed"/>
                <a:ea typeface="Roboto Condensed"/>
                <a:cs typeface="Roboto Condensed"/>
                <a:sym typeface="Roboto Condensed"/>
              </a:rPr>
              <a:t>:  Convierte la lista de juegos sin repetir a indices numericos (la contrasta consigo misma)</a:t>
            </a:r>
            <a:endParaRPr b="1" sz="1700">
              <a:solidFill>
                <a:schemeClr val="dk1"/>
              </a:solidFill>
              <a:latin typeface="Roboto Condensed"/>
              <a:ea typeface="Roboto Condensed"/>
              <a:cs typeface="Roboto Condensed"/>
              <a:sym typeface="Roboto Condensed"/>
            </a:endParaRPr>
          </a:p>
        </p:txBody>
      </p:sp>
      <p:sp>
        <p:nvSpPr>
          <p:cNvPr id="419" name="Google Shape;419;p55"/>
          <p:cNvSpPr txBox="1"/>
          <p:nvPr/>
        </p:nvSpPr>
        <p:spPr>
          <a:xfrm>
            <a:off x="552400" y="2630450"/>
            <a:ext cx="3989700" cy="2277900"/>
          </a:xfrm>
          <a:prstGeom prst="rect">
            <a:avLst/>
          </a:prstGeom>
          <a:solidFill>
            <a:srgbClr val="EFEFEF"/>
          </a:solid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a:solidFill>
                  <a:srgbClr val="0000FF"/>
                </a:solidFill>
                <a:latin typeface="Roboto Condensed"/>
                <a:ea typeface="Roboto Condensed"/>
                <a:cs typeface="Roboto Condensed"/>
                <a:sym typeface="Roboto Condensed"/>
              </a:rPr>
              <a:t>def</a:t>
            </a:r>
            <a:r>
              <a:rPr b="1" lang="en" sz="1700">
                <a:solidFill>
                  <a:srgbClr val="FF0000"/>
                </a:solidFill>
                <a:latin typeface="Roboto Condensed"/>
                <a:ea typeface="Roboto Condensed"/>
                <a:cs typeface="Roboto Condensed"/>
                <a:sym typeface="Roboto Condensed"/>
              </a:rPr>
              <a:t> ggID</a:t>
            </a:r>
            <a:r>
              <a:rPr b="1" lang="en" sz="1700">
                <a:solidFill>
                  <a:schemeClr val="dk1"/>
                </a:solidFill>
                <a:latin typeface="Roboto Condensed"/>
                <a:ea typeface="Roboto Condensed"/>
                <a:cs typeface="Roboto Condensed"/>
                <a:sym typeface="Roboto Condensed"/>
              </a:rPr>
              <a:t>(JuegoNT):         </a:t>
            </a:r>
            <a:r>
              <a:rPr b="1" lang="en" sz="1700">
                <a:solidFill>
                  <a:srgbClr val="4A86E8"/>
                </a:solidFill>
                <a:latin typeface="Roboto Condensed"/>
                <a:ea typeface="Roboto Condensed"/>
                <a:cs typeface="Roboto Condensed"/>
                <a:sym typeface="Roboto Condensed"/>
              </a:rPr>
              <a:t> </a:t>
            </a:r>
            <a:endParaRPr b="1" sz="1700">
              <a:solidFill>
                <a:srgbClr val="4A86E8"/>
              </a:solidFill>
              <a:latin typeface="Roboto Condensed"/>
              <a:ea typeface="Roboto Condensed"/>
              <a:cs typeface="Roboto Condensed"/>
              <a:sym typeface="Roboto Condensed"/>
            </a:endParaRPr>
          </a:p>
          <a:p>
            <a:pPr indent="0" lvl="0" marL="457200" rtl="0" algn="l">
              <a:spcBef>
                <a:spcPts val="0"/>
              </a:spcBef>
              <a:spcAft>
                <a:spcPts val="0"/>
              </a:spcAft>
              <a:buNone/>
            </a:pPr>
            <a:r>
              <a:rPr b="1" lang="en" sz="1700">
                <a:solidFill>
                  <a:schemeClr val="dk1"/>
                </a:solidFill>
                <a:latin typeface="Roboto Condensed"/>
                <a:ea typeface="Roboto Condensed"/>
                <a:cs typeface="Roboto Condensed"/>
                <a:sym typeface="Roboto Condensed"/>
              </a:rPr>
              <a:t>    ret=[]</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rPr b="1" lang="en" sz="1700">
                <a:solidFill>
                  <a:schemeClr val="dk1"/>
                </a:solidFill>
                <a:latin typeface="Roboto Condensed"/>
                <a:ea typeface="Roboto Condensed"/>
                <a:cs typeface="Roboto Condensed"/>
                <a:sym typeface="Roboto Condensed"/>
              </a:rPr>
              <a:t>   </a:t>
            </a:r>
            <a:r>
              <a:rPr b="1" lang="en" sz="1700">
                <a:solidFill>
                  <a:srgbClr val="0000FF"/>
                </a:solidFill>
                <a:latin typeface="Roboto Condensed"/>
                <a:ea typeface="Roboto Condensed"/>
                <a:cs typeface="Roboto Condensed"/>
                <a:sym typeface="Roboto Condensed"/>
              </a:rPr>
              <a:t> for</a:t>
            </a:r>
            <a:r>
              <a:rPr b="1" lang="en" sz="1700">
                <a:solidFill>
                  <a:schemeClr val="dk1"/>
                </a:solidFill>
                <a:latin typeface="Roboto Condensed"/>
                <a:ea typeface="Roboto Condensed"/>
                <a:cs typeface="Roboto Condensed"/>
                <a:sym typeface="Roboto Condensed"/>
              </a:rPr>
              <a:t> i </a:t>
            </a:r>
            <a:r>
              <a:rPr b="1" lang="en" sz="1700">
                <a:solidFill>
                  <a:srgbClr val="0000FF"/>
                </a:solidFill>
                <a:latin typeface="Roboto Condensed"/>
                <a:ea typeface="Roboto Condensed"/>
                <a:cs typeface="Roboto Condensed"/>
                <a:sym typeface="Roboto Condensed"/>
              </a:rPr>
              <a:t>in</a:t>
            </a:r>
            <a:r>
              <a:rPr b="1" lang="en" sz="1700">
                <a:solidFill>
                  <a:schemeClr val="dk1"/>
                </a:solidFill>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range</a:t>
            </a:r>
            <a:r>
              <a:rPr b="1" lang="en" sz="1700">
                <a:solidFill>
                  <a:schemeClr val="dk1"/>
                </a:solidFill>
                <a:latin typeface="Roboto Condensed"/>
                <a:ea typeface="Roboto Condensed"/>
                <a:cs typeface="Roboto Condensed"/>
                <a:sym typeface="Roboto Condensed"/>
              </a:rPr>
              <a:t>(3):</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rPr b="1" lang="en" sz="1700">
                <a:solidFill>
                  <a:schemeClr val="dk1"/>
                </a:solidFill>
                <a:latin typeface="Roboto Condensed"/>
                <a:ea typeface="Roboto Condensed"/>
                <a:cs typeface="Roboto Condensed"/>
                <a:sym typeface="Roboto Condensed"/>
              </a:rPr>
              <a:t>       </a:t>
            </a:r>
            <a:r>
              <a:rPr b="1" lang="en" sz="1700">
                <a:solidFill>
                  <a:srgbClr val="0000FF"/>
                </a:solidFill>
                <a:latin typeface="Roboto Condensed"/>
                <a:ea typeface="Roboto Condensed"/>
                <a:cs typeface="Roboto Condensed"/>
                <a:sym typeface="Roboto Condensed"/>
              </a:rPr>
              <a:t> for</a:t>
            </a:r>
            <a:r>
              <a:rPr b="1" lang="en" sz="1700">
                <a:solidFill>
                  <a:schemeClr val="dk1"/>
                </a:solidFill>
                <a:latin typeface="Roboto Condensed"/>
                <a:ea typeface="Roboto Condensed"/>
                <a:cs typeface="Roboto Condensed"/>
                <a:sym typeface="Roboto Condensed"/>
              </a:rPr>
              <a:t> j </a:t>
            </a:r>
            <a:r>
              <a:rPr b="1" lang="en" sz="1700">
                <a:solidFill>
                  <a:srgbClr val="0000FF"/>
                </a:solidFill>
                <a:latin typeface="Roboto Condensed"/>
                <a:ea typeface="Roboto Condensed"/>
                <a:cs typeface="Roboto Condensed"/>
                <a:sym typeface="Roboto Condensed"/>
              </a:rPr>
              <a:t>in</a:t>
            </a:r>
            <a:r>
              <a:rPr b="1" lang="en" sz="1700">
                <a:solidFill>
                  <a:schemeClr val="dk1"/>
                </a:solidFill>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range</a:t>
            </a:r>
            <a:r>
              <a:rPr b="1" lang="en" sz="1700">
                <a:solidFill>
                  <a:schemeClr val="dk1"/>
                </a:solidFill>
                <a:latin typeface="Roboto Condensed"/>
                <a:ea typeface="Roboto Condensed"/>
                <a:cs typeface="Roboto Condensed"/>
                <a:sym typeface="Roboto Condensed"/>
              </a:rPr>
              <a:t>(3):</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rPr b="1" lang="en" sz="1700">
                <a:solidFill>
                  <a:schemeClr val="dk1"/>
                </a:solidFill>
                <a:latin typeface="Roboto Condensed"/>
                <a:ea typeface="Roboto Condensed"/>
                <a:cs typeface="Roboto Condensed"/>
                <a:sym typeface="Roboto Condensed"/>
              </a:rPr>
              <a:t>           </a:t>
            </a:r>
            <a:r>
              <a:rPr b="1" lang="en" sz="1700">
                <a:solidFill>
                  <a:srgbClr val="0000FF"/>
                </a:solidFill>
                <a:latin typeface="Roboto Condensed"/>
                <a:ea typeface="Roboto Condensed"/>
                <a:cs typeface="Roboto Condensed"/>
                <a:sym typeface="Roboto Condensed"/>
              </a:rPr>
              <a:t> if</a:t>
            </a:r>
            <a:r>
              <a:rPr b="1" lang="en" sz="1700">
                <a:solidFill>
                  <a:schemeClr val="dk1"/>
                </a:solidFill>
                <a:latin typeface="Roboto Condensed"/>
                <a:ea typeface="Roboto Condensed"/>
                <a:cs typeface="Roboto Condensed"/>
                <a:sym typeface="Roboto Condensed"/>
              </a:rPr>
              <a:t> JuegoNT[i]==JuegoNT[j]:</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rPr b="1" lang="en" sz="1700">
                <a:solidFill>
                  <a:schemeClr val="dk1"/>
                </a:solidFill>
                <a:latin typeface="Roboto Condensed"/>
                <a:ea typeface="Roboto Condensed"/>
                <a:cs typeface="Roboto Condensed"/>
                <a:sym typeface="Roboto Condensed"/>
              </a:rPr>
              <a:t>                add(ret,j)</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rPr b="1" lang="en" sz="1700">
                <a:solidFill>
                  <a:schemeClr val="dk1"/>
                </a:solidFill>
                <a:latin typeface="Roboto Condensed"/>
                <a:ea typeface="Roboto Condensed"/>
                <a:cs typeface="Roboto Condensed"/>
                <a:sym typeface="Roboto Condensed"/>
              </a:rPr>
              <a:t>   </a:t>
            </a:r>
            <a:r>
              <a:rPr b="1" lang="en" sz="1700">
                <a:solidFill>
                  <a:srgbClr val="0000FF"/>
                </a:solidFill>
                <a:latin typeface="Roboto Condensed"/>
                <a:ea typeface="Roboto Condensed"/>
                <a:cs typeface="Roboto Condensed"/>
                <a:sym typeface="Roboto Condensed"/>
              </a:rPr>
              <a:t> return </a:t>
            </a:r>
            <a:r>
              <a:rPr b="1" lang="en" sz="1700">
                <a:solidFill>
                  <a:schemeClr val="dk1"/>
                </a:solidFill>
                <a:latin typeface="Roboto Condensed"/>
                <a:ea typeface="Roboto Condensed"/>
                <a:cs typeface="Roboto Condensed"/>
                <a:sym typeface="Roboto Condensed"/>
              </a:rPr>
              <a:t>ret</a:t>
            </a:r>
            <a:endParaRPr b="1"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b="1" sz="1700">
              <a:solidFill>
                <a:srgbClr val="4A86E8"/>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6"/>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25" name="Google Shape;425;p56"/>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26" name="Google Shape;426;p56"/>
          <p:cNvSpPr txBox="1"/>
          <p:nvPr/>
        </p:nvSpPr>
        <p:spPr>
          <a:xfrm>
            <a:off x="72675" y="876100"/>
            <a:ext cx="3990600" cy="36327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FF"/>
                </a:solidFill>
                <a:latin typeface="Roboto Condensed"/>
                <a:ea typeface="Roboto Condensed"/>
                <a:cs typeface="Roboto Condensed"/>
                <a:sym typeface="Roboto Condensed"/>
              </a:rPr>
              <a:t>def</a:t>
            </a:r>
            <a:r>
              <a:rPr b="1" lang="en" sz="1600">
                <a:solidFill>
                  <a:srgbClr val="FF0000"/>
                </a:solidFill>
                <a:latin typeface="Roboto Condensed"/>
                <a:ea typeface="Roboto Condensed"/>
                <a:cs typeface="Roboto Condensed"/>
                <a:sym typeface="Roboto Condensed"/>
              </a:rPr>
              <a:t> KDAdataF</a:t>
            </a:r>
            <a:r>
              <a:rPr b="1" lang="en" sz="1600">
                <a:latin typeface="Roboto Condensed"/>
                <a:ea typeface="Roboto Condensed"/>
                <a:cs typeface="Roboto Condensed"/>
                <a:sym typeface="Roboto Condensed"/>
              </a:rPr>
              <a:t>(Game,KDA,Plist):</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KDAdata=np.zeros([14,15])</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countG=0; countK=0; countP=0</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for</a:t>
            </a:r>
            <a:r>
              <a:rPr b="1" lang="en" sz="1600">
                <a:latin typeface="Roboto Condensed"/>
                <a:ea typeface="Roboto Condensed"/>
                <a:cs typeface="Roboto Condensed"/>
                <a:sym typeface="Roboto Condensed"/>
              </a:rPr>
              <a:t> f </a:t>
            </a:r>
            <a:r>
              <a:rPr b="1" lang="en" sz="1600">
                <a:solidFill>
                  <a:srgbClr val="0000FF"/>
                </a:solidFill>
                <a:latin typeface="Roboto Condensed"/>
                <a:ea typeface="Roboto Condensed"/>
                <a:cs typeface="Roboto Condensed"/>
                <a:sym typeface="Roboto Condensed"/>
              </a:rPr>
              <a:t>in </a:t>
            </a:r>
            <a:r>
              <a:rPr b="1" lang="en" sz="1600">
                <a:solidFill>
                  <a:srgbClr val="FF0000"/>
                </a:solidFill>
                <a:latin typeface="Roboto Condensed"/>
                <a:ea typeface="Roboto Condensed"/>
                <a:cs typeface="Roboto Condensed"/>
                <a:sym typeface="Roboto Condensed"/>
              </a:rPr>
              <a:t>range</a:t>
            </a:r>
            <a:r>
              <a:rPr b="1" lang="en" sz="1600">
                <a:latin typeface="Roboto Condensed"/>
                <a:ea typeface="Roboto Condensed"/>
                <a:cs typeface="Roboto Condensed"/>
                <a:sym typeface="Roboto Condensed"/>
              </a:rPr>
              <a:t>(14):            </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fo</a:t>
            </a:r>
            <a:r>
              <a:rPr b="1" lang="en" sz="1600">
                <a:latin typeface="Roboto Condensed"/>
                <a:ea typeface="Roboto Condensed"/>
                <a:cs typeface="Roboto Condensed"/>
                <a:sym typeface="Roboto Condensed"/>
              </a:rPr>
              <a:t>r cG </a:t>
            </a:r>
            <a:r>
              <a:rPr b="1" lang="en" sz="1600">
                <a:solidFill>
                  <a:srgbClr val="0000FF"/>
                </a:solidFill>
                <a:latin typeface="Roboto Condensed"/>
                <a:ea typeface="Roboto Condensed"/>
                <a:cs typeface="Roboto Condensed"/>
                <a:sym typeface="Roboto Condensed"/>
              </a:rPr>
              <a:t>in</a:t>
            </a:r>
            <a:r>
              <a:rPr b="1" lang="en" sz="1600">
                <a:latin typeface="Roboto Condensed"/>
                <a:ea typeface="Roboto Condensed"/>
                <a:cs typeface="Roboto Condensed"/>
                <a:sym typeface="Roboto Condensed"/>
              </a:rPr>
              <a:t> </a:t>
            </a:r>
            <a:r>
              <a:rPr b="1" lang="en" sz="1600">
                <a:solidFill>
                  <a:srgbClr val="FF0000"/>
                </a:solidFill>
                <a:latin typeface="Roboto Condensed"/>
                <a:ea typeface="Roboto Condensed"/>
                <a:cs typeface="Roboto Condensed"/>
                <a:sym typeface="Roboto Condensed"/>
              </a:rPr>
              <a:t>range</a:t>
            </a:r>
            <a:r>
              <a:rPr b="1" lang="en" sz="1600">
                <a:latin typeface="Roboto Condensed"/>
                <a:ea typeface="Roboto Condensed"/>
                <a:cs typeface="Roboto Condensed"/>
                <a:sym typeface="Roboto Condensed"/>
              </a:rPr>
              <a:t>(0,15,3):  </a:t>
            </a:r>
            <a:endParaRPr b="1" sz="1600">
              <a:solidFill>
                <a:srgbClr val="4A86E8"/>
              </a:solidFill>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KDAdata[f][cG]=Game[countG]</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countG+=1</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for</a:t>
            </a:r>
            <a:r>
              <a:rPr b="1" lang="en" sz="1600">
                <a:latin typeface="Roboto Condensed"/>
                <a:ea typeface="Roboto Condensed"/>
                <a:cs typeface="Roboto Condensed"/>
                <a:sym typeface="Roboto Condensed"/>
              </a:rPr>
              <a:t> cK </a:t>
            </a:r>
            <a:r>
              <a:rPr b="1" lang="en" sz="1600">
                <a:solidFill>
                  <a:srgbClr val="0000FF"/>
                </a:solidFill>
                <a:latin typeface="Roboto Condensed"/>
                <a:ea typeface="Roboto Condensed"/>
                <a:cs typeface="Roboto Condensed"/>
                <a:sym typeface="Roboto Condensed"/>
              </a:rPr>
              <a:t>in</a:t>
            </a:r>
            <a:r>
              <a:rPr b="1" lang="en" sz="1600">
                <a:solidFill>
                  <a:srgbClr val="FF0000"/>
                </a:solidFill>
                <a:latin typeface="Roboto Condensed"/>
                <a:ea typeface="Roboto Condensed"/>
                <a:cs typeface="Roboto Condensed"/>
                <a:sym typeface="Roboto Condensed"/>
              </a:rPr>
              <a:t> range</a:t>
            </a:r>
            <a:r>
              <a:rPr b="1" lang="en" sz="1600">
                <a:latin typeface="Roboto Condensed"/>
                <a:ea typeface="Roboto Condensed"/>
                <a:cs typeface="Roboto Condensed"/>
                <a:sym typeface="Roboto Condensed"/>
              </a:rPr>
              <a:t>(1,15,3):</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KDAdata[f][cK]=KDA[countK]</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countK+=1</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 for</a:t>
            </a:r>
            <a:r>
              <a:rPr b="1" lang="en" sz="1600">
                <a:latin typeface="Roboto Condensed"/>
                <a:ea typeface="Roboto Condensed"/>
                <a:cs typeface="Roboto Condensed"/>
                <a:sym typeface="Roboto Condensed"/>
              </a:rPr>
              <a:t> cP </a:t>
            </a:r>
            <a:r>
              <a:rPr b="1" lang="en" sz="1600">
                <a:solidFill>
                  <a:srgbClr val="0000FF"/>
                </a:solidFill>
                <a:latin typeface="Roboto Condensed"/>
                <a:ea typeface="Roboto Condensed"/>
                <a:cs typeface="Roboto Condensed"/>
                <a:sym typeface="Roboto Condensed"/>
              </a:rPr>
              <a:t>in</a:t>
            </a:r>
            <a:r>
              <a:rPr b="1" lang="en" sz="1600">
                <a:latin typeface="Roboto Condensed"/>
                <a:ea typeface="Roboto Condensed"/>
                <a:cs typeface="Roboto Condensed"/>
                <a:sym typeface="Roboto Condensed"/>
              </a:rPr>
              <a:t> </a:t>
            </a:r>
            <a:r>
              <a:rPr b="1" lang="en" sz="1600">
                <a:solidFill>
                  <a:srgbClr val="FF0000"/>
                </a:solidFill>
                <a:latin typeface="Roboto Condensed"/>
                <a:ea typeface="Roboto Condensed"/>
                <a:cs typeface="Roboto Condensed"/>
                <a:sym typeface="Roboto Condensed"/>
              </a:rPr>
              <a:t>range</a:t>
            </a:r>
            <a:r>
              <a:rPr b="1" lang="en" sz="1600">
                <a:latin typeface="Roboto Condensed"/>
                <a:ea typeface="Roboto Condensed"/>
                <a:cs typeface="Roboto Condensed"/>
                <a:sym typeface="Roboto Condensed"/>
              </a:rPr>
              <a:t>(2,15,3):</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KDAdata[f][cP]=Plist[countP]</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countP+=1</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return</a:t>
            </a:r>
            <a:r>
              <a:rPr b="1" lang="en" sz="1600">
                <a:latin typeface="Roboto Condensed"/>
                <a:ea typeface="Roboto Condensed"/>
                <a:cs typeface="Roboto Condensed"/>
                <a:sym typeface="Roboto Condensed"/>
              </a:rPr>
              <a:t>(KDAdata)</a:t>
            </a:r>
            <a:endParaRPr b="1" sz="1500">
              <a:latin typeface="Roboto Condensed"/>
              <a:ea typeface="Roboto Condensed"/>
              <a:cs typeface="Roboto Condensed"/>
              <a:sym typeface="Roboto Condensed"/>
            </a:endParaRPr>
          </a:p>
        </p:txBody>
      </p:sp>
      <p:sp>
        <p:nvSpPr>
          <p:cNvPr id="427" name="Google Shape;427;p56"/>
          <p:cNvSpPr txBox="1"/>
          <p:nvPr/>
        </p:nvSpPr>
        <p:spPr>
          <a:xfrm>
            <a:off x="4161475" y="687300"/>
            <a:ext cx="4873500" cy="32016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000FF"/>
                </a:solidFill>
                <a:latin typeface="Roboto Condensed"/>
                <a:ea typeface="Roboto Condensed"/>
                <a:cs typeface="Roboto Condensed"/>
                <a:sym typeface="Roboto Condensed"/>
              </a:rPr>
              <a:t>def</a:t>
            </a:r>
            <a:r>
              <a:rPr b="1" lang="en" sz="1500">
                <a:latin typeface="Roboto Condensed"/>
                <a:ea typeface="Roboto Condensed"/>
                <a:cs typeface="Roboto Condensed"/>
                <a:sym typeface="Roboto Condensed"/>
              </a:rPr>
              <a:t> </a:t>
            </a:r>
            <a:r>
              <a:rPr b="1" lang="en" sz="1500">
                <a:solidFill>
                  <a:srgbClr val="FF0000"/>
                </a:solidFill>
                <a:latin typeface="Roboto Condensed"/>
                <a:ea typeface="Roboto Condensed"/>
                <a:cs typeface="Roboto Condensed"/>
                <a:sym typeface="Roboto Condensed"/>
              </a:rPr>
              <a:t>PDataF</a:t>
            </a:r>
            <a:r>
              <a:rPr b="1" lang="en" sz="1500">
                <a:latin typeface="Roboto Condensed"/>
                <a:ea typeface="Roboto Condensed"/>
                <a:cs typeface="Roboto Condensed"/>
                <a:sym typeface="Roboto Condensed"/>
              </a:rPr>
              <a:t>(Juego,JuegoNT,PlayerNT,Player):          </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PData=np.zeros([5,4])                           </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a:t>
            </a:r>
            <a:r>
              <a:rPr b="1" lang="en" sz="1500">
                <a:solidFill>
                  <a:srgbClr val="0000FF"/>
                </a:solidFill>
                <a:latin typeface="Roboto Condensed"/>
                <a:ea typeface="Roboto Condensed"/>
                <a:cs typeface="Roboto Condensed"/>
                <a:sym typeface="Roboto Condensed"/>
              </a:rPr>
              <a:t> for</a:t>
            </a:r>
            <a:r>
              <a:rPr b="1" lang="en" sz="1500">
                <a:latin typeface="Roboto Condensed"/>
                <a:ea typeface="Roboto Condensed"/>
                <a:cs typeface="Roboto Condensed"/>
                <a:sym typeface="Roboto Condensed"/>
              </a:rPr>
              <a:t> f i</a:t>
            </a:r>
            <a:r>
              <a:rPr b="1" lang="en" sz="1500">
                <a:solidFill>
                  <a:srgbClr val="0000FF"/>
                </a:solidFill>
                <a:latin typeface="Roboto Condensed"/>
                <a:ea typeface="Roboto Condensed"/>
                <a:cs typeface="Roboto Condensed"/>
                <a:sym typeface="Roboto Condensed"/>
              </a:rPr>
              <a:t>n</a:t>
            </a:r>
            <a:r>
              <a:rPr b="1" lang="en" sz="1500">
                <a:latin typeface="Roboto Condensed"/>
                <a:ea typeface="Roboto Condensed"/>
                <a:cs typeface="Roboto Condensed"/>
                <a:sym typeface="Roboto Condensed"/>
              </a:rPr>
              <a:t> </a:t>
            </a:r>
            <a:r>
              <a:rPr b="1" lang="en" sz="1500">
                <a:solidFill>
                  <a:srgbClr val="FF0000"/>
                </a:solidFill>
                <a:latin typeface="Roboto Condensed"/>
                <a:ea typeface="Roboto Condensed"/>
                <a:cs typeface="Roboto Condensed"/>
                <a:sym typeface="Roboto Condensed"/>
              </a:rPr>
              <a:t>range</a:t>
            </a:r>
            <a:r>
              <a:rPr b="1" lang="en" sz="1500">
                <a:latin typeface="Roboto Condensed"/>
                <a:ea typeface="Roboto Condensed"/>
                <a:cs typeface="Roboto Condensed"/>
                <a:sym typeface="Roboto Condensed"/>
              </a:rPr>
              <a:t>(4):                              </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a:t>
            </a:r>
            <a:r>
              <a:rPr b="1" lang="en" sz="1500">
                <a:solidFill>
                  <a:srgbClr val="0000FF"/>
                </a:solidFill>
                <a:latin typeface="Roboto Condensed"/>
                <a:ea typeface="Roboto Condensed"/>
                <a:cs typeface="Roboto Condensed"/>
                <a:sym typeface="Roboto Condensed"/>
              </a:rPr>
              <a:t> fo</a:t>
            </a:r>
            <a:r>
              <a:rPr b="1" lang="en" sz="1500">
                <a:latin typeface="Roboto Condensed"/>
                <a:ea typeface="Roboto Condensed"/>
                <a:cs typeface="Roboto Condensed"/>
                <a:sym typeface="Roboto Condensed"/>
              </a:rPr>
              <a:t>r j </a:t>
            </a:r>
            <a:r>
              <a:rPr b="1" lang="en" sz="1500">
                <a:solidFill>
                  <a:srgbClr val="0000FF"/>
                </a:solidFill>
                <a:latin typeface="Roboto Condensed"/>
                <a:ea typeface="Roboto Condensed"/>
                <a:cs typeface="Roboto Condensed"/>
                <a:sym typeface="Roboto Condensed"/>
              </a:rPr>
              <a:t>in</a:t>
            </a:r>
            <a:r>
              <a:rPr b="1" lang="en" sz="1500">
                <a:latin typeface="Roboto Condensed"/>
                <a:ea typeface="Roboto Condensed"/>
                <a:cs typeface="Roboto Condensed"/>
                <a:sym typeface="Roboto Condensed"/>
              </a:rPr>
              <a:t> </a:t>
            </a:r>
            <a:r>
              <a:rPr b="1" lang="en" sz="1500">
                <a:solidFill>
                  <a:srgbClr val="FF0000"/>
                </a:solidFill>
                <a:latin typeface="Roboto Condensed"/>
                <a:ea typeface="Roboto Condensed"/>
                <a:cs typeface="Roboto Condensed"/>
                <a:sym typeface="Roboto Condensed"/>
              </a:rPr>
              <a:t>range</a:t>
            </a:r>
            <a:r>
              <a:rPr b="1" lang="en" sz="1500">
                <a:latin typeface="Roboto Condensed"/>
                <a:ea typeface="Roboto Condensed"/>
                <a:cs typeface="Roboto Condensed"/>
                <a:sym typeface="Roboto Condensed"/>
              </a:rPr>
              <a:t>(len(JuegoNT)):               </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a:t>
            </a:r>
            <a:r>
              <a:rPr b="1" lang="en" sz="1500">
                <a:solidFill>
                  <a:srgbClr val="0000FF"/>
                </a:solidFill>
                <a:latin typeface="Roboto Condensed"/>
                <a:ea typeface="Roboto Condensed"/>
                <a:cs typeface="Roboto Condensed"/>
                <a:sym typeface="Roboto Condensed"/>
              </a:rPr>
              <a:t> for</a:t>
            </a:r>
            <a:r>
              <a:rPr b="1" lang="en" sz="1500">
                <a:latin typeface="Roboto Condensed"/>
                <a:ea typeface="Roboto Condensed"/>
                <a:cs typeface="Roboto Condensed"/>
                <a:sym typeface="Roboto Condensed"/>
              </a:rPr>
              <a:t> i </a:t>
            </a:r>
            <a:r>
              <a:rPr b="1" lang="en" sz="1500">
                <a:solidFill>
                  <a:srgbClr val="0000FF"/>
                </a:solidFill>
                <a:latin typeface="Roboto Condensed"/>
                <a:ea typeface="Roboto Condensed"/>
                <a:cs typeface="Roboto Condensed"/>
                <a:sym typeface="Roboto Condensed"/>
              </a:rPr>
              <a:t>in</a:t>
            </a:r>
            <a:r>
              <a:rPr b="1" lang="en" sz="1500">
                <a:latin typeface="Roboto Condensed"/>
                <a:ea typeface="Roboto Condensed"/>
                <a:cs typeface="Roboto Condensed"/>
                <a:sym typeface="Roboto Condensed"/>
              </a:rPr>
              <a:t> </a:t>
            </a:r>
            <a:r>
              <a:rPr b="1" lang="en" sz="1500">
                <a:solidFill>
                  <a:srgbClr val="FF0000"/>
                </a:solidFill>
                <a:latin typeface="Roboto Condensed"/>
                <a:ea typeface="Roboto Condensed"/>
                <a:cs typeface="Roboto Condensed"/>
                <a:sym typeface="Roboto Condensed"/>
              </a:rPr>
              <a:t>range</a:t>
            </a:r>
            <a:r>
              <a:rPr b="1" lang="en" sz="1500">
                <a:latin typeface="Roboto Condensed"/>
                <a:ea typeface="Roboto Condensed"/>
                <a:cs typeface="Roboto Condensed"/>
                <a:sym typeface="Roboto Condensed"/>
              </a:rPr>
              <a:t>(len(Juego)):</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a:t>
            </a:r>
            <a:r>
              <a:rPr b="1" lang="en" sz="1500">
                <a:solidFill>
                  <a:srgbClr val="0000FF"/>
                </a:solidFill>
                <a:latin typeface="Roboto Condensed"/>
                <a:ea typeface="Roboto Condensed"/>
                <a:cs typeface="Roboto Condensed"/>
                <a:sym typeface="Roboto Condensed"/>
              </a:rPr>
              <a:t> if </a:t>
            </a:r>
            <a:r>
              <a:rPr b="1" lang="en" sz="1500">
                <a:latin typeface="Roboto Condensed"/>
                <a:ea typeface="Roboto Condensed"/>
                <a:cs typeface="Roboto Condensed"/>
                <a:sym typeface="Roboto Condensed"/>
              </a:rPr>
              <a:t>Juego[i]==JuegoNT[j] </a:t>
            </a:r>
            <a:r>
              <a:rPr b="1" lang="en" sz="1500">
                <a:solidFill>
                  <a:srgbClr val="0000FF"/>
                </a:solidFill>
                <a:latin typeface="Roboto Condensed"/>
                <a:ea typeface="Roboto Condensed"/>
                <a:cs typeface="Roboto Condensed"/>
                <a:sym typeface="Roboto Condensed"/>
              </a:rPr>
              <a:t>and</a:t>
            </a:r>
            <a:r>
              <a:rPr b="1" lang="en" sz="1500">
                <a:latin typeface="Roboto Condensed"/>
                <a:ea typeface="Roboto Condensed"/>
                <a:cs typeface="Roboto Condensed"/>
                <a:sym typeface="Roboto Condensed"/>
              </a:rPr>
              <a:t> Player[i]==PlayerNT[f]: </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PData[j][f]+=1                    </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a:t>
            </a:r>
            <a:r>
              <a:rPr b="1" lang="en" sz="1500">
                <a:solidFill>
                  <a:srgbClr val="0000FF"/>
                </a:solidFill>
                <a:latin typeface="Roboto Condensed"/>
                <a:ea typeface="Roboto Condensed"/>
                <a:cs typeface="Roboto Condensed"/>
                <a:sym typeface="Roboto Condensed"/>
              </a:rPr>
              <a:t> for</a:t>
            </a:r>
            <a:r>
              <a:rPr b="1" lang="en" sz="1500">
                <a:latin typeface="Roboto Condensed"/>
                <a:ea typeface="Roboto Condensed"/>
                <a:cs typeface="Roboto Condensed"/>
                <a:sym typeface="Roboto Condensed"/>
              </a:rPr>
              <a:t> c </a:t>
            </a:r>
            <a:r>
              <a:rPr b="1" lang="en" sz="1500">
                <a:solidFill>
                  <a:srgbClr val="0000FF"/>
                </a:solidFill>
                <a:latin typeface="Roboto Condensed"/>
                <a:ea typeface="Roboto Condensed"/>
                <a:cs typeface="Roboto Condensed"/>
                <a:sym typeface="Roboto Condensed"/>
              </a:rPr>
              <a:t>in</a:t>
            </a:r>
            <a:r>
              <a:rPr b="1" lang="en" sz="1500">
                <a:latin typeface="Roboto Condensed"/>
                <a:ea typeface="Roboto Condensed"/>
                <a:cs typeface="Roboto Condensed"/>
                <a:sym typeface="Roboto Condensed"/>
              </a:rPr>
              <a:t> </a:t>
            </a:r>
            <a:r>
              <a:rPr b="1" lang="en" sz="1500">
                <a:solidFill>
                  <a:srgbClr val="FF0000"/>
                </a:solidFill>
                <a:latin typeface="Roboto Condensed"/>
                <a:ea typeface="Roboto Condensed"/>
                <a:cs typeface="Roboto Condensed"/>
                <a:sym typeface="Roboto Condensed"/>
              </a:rPr>
              <a:t>range</a:t>
            </a:r>
            <a:r>
              <a:rPr b="1" lang="en" sz="1500">
                <a:latin typeface="Roboto Condensed"/>
                <a:ea typeface="Roboto Condensed"/>
                <a:cs typeface="Roboto Condensed"/>
                <a:sym typeface="Roboto Condensed"/>
              </a:rPr>
              <a:t>(4):                                 </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PData[3][c]=PData[0][c]+PData[1][c]+PData[2][c]</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PIDs=playertoID(PlayerNT)               </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PData[4][c]=PIDs[c]</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    </a:t>
            </a:r>
            <a:r>
              <a:rPr b="1" lang="en" sz="1500">
                <a:solidFill>
                  <a:srgbClr val="0000FF"/>
                </a:solidFill>
                <a:latin typeface="Roboto Condensed"/>
                <a:ea typeface="Roboto Condensed"/>
                <a:cs typeface="Roboto Condensed"/>
                <a:sym typeface="Roboto Condensed"/>
              </a:rPr>
              <a:t>return </a:t>
            </a:r>
            <a:r>
              <a:rPr b="1" lang="en" sz="1500">
                <a:latin typeface="Roboto Condensed"/>
                <a:ea typeface="Roboto Condensed"/>
                <a:cs typeface="Roboto Condensed"/>
                <a:sym typeface="Roboto Condensed"/>
              </a:rPr>
              <a:t>PData</a:t>
            </a:r>
            <a:endParaRPr b="1" sz="1500">
              <a:latin typeface="Roboto Condensed"/>
              <a:ea typeface="Roboto Condensed"/>
              <a:cs typeface="Roboto Condensed"/>
              <a:sym typeface="Roboto Condensed"/>
            </a:endParaRPr>
          </a:p>
          <a:p>
            <a:pPr indent="0" lvl="0" marL="0" rtl="0" algn="l">
              <a:spcBef>
                <a:spcPts val="0"/>
              </a:spcBef>
              <a:spcAft>
                <a:spcPts val="0"/>
              </a:spcAft>
              <a:buNone/>
            </a:pPr>
            <a:r>
              <a:t/>
            </a:r>
            <a:endParaRPr b="1" sz="1600">
              <a:solidFill>
                <a:srgbClr val="FF0000"/>
              </a:solidFill>
              <a:latin typeface="Roboto Condensed"/>
              <a:ea typeface="Roboto Condensed"/>
              <a:cs typeface="Roboto Condensed"/>
              <a:sym typeface="Roboto Condensed"/>
            </a:endParaRPr>
          </a:p>
        </p:txBody>
      </p:sp>
      <p:sp>
        <p:nvSpPr>
          <p:cNvPr id="428" name="Google Shape;428;p56"/>
          <p:cNvSpPr txBox="1"/>
          <p:nvPr/>
        </p:nvSpPr>
        <p:spPr>
          <a:xfrm>
            <a:off x="1148250" y="1553500"/>
            <a:ext cx="3990600" cy="22779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Roboto Condensed"/>
                <a:ea typeface="Roboto Condensed"/>
                <a:cs typeface="Roboto Condensed"/>
                <a:sym typeface="Roboto Condensed"/>
              </a:rPr>
              <a:t>KDAdataF: </a:t>
            </a:r>
            <a:r>
              <a:rPr b="1" lang="en" sz="2000">
                <a:latin typeface="Roboto Condensed"/>
                <a:ea typeface="Roboto Condensed"/>
                <a:cs typeface="Roboto Condensed"/>
                <a:sym typeface="Roboto Condensed"/>
              </a:rPr>
              <a:t>O</a:t>
            </a:r>
            <a:r>
              <a:rPr b="1" lang="en" sz="2000">
                <a:latin typeface="Roboto Condensed"/>
                <a:ea typeface="Roboto Condensed"/>
                <a:cs typeface="Roboto Condensed"/>
                <a:sym typeface="Roboto Condensed"/>
              </a:rPr>
              <a:t>rden secuencial, almacenar Game/KDA/Player. un conjunto de datos = las 3 piezas</a:t>
            </a:r>
            <a:endParaRPr b="1" sz="2000">
              <a:latin typeface="Roboto Condensed"/>
              <a:ea typeface="Roboto Condensed"/>
              <a:cs typeface="Roboto Condensed"/>
              <a:sym typeface="Roboto Condensed"/>
            </a:endParaRPr>
          </a:p>
          <a:p>
            <a:pPr indent="0" lvl="0" marL="0" rtl="0" algn="l">
              <a:spcBef>
                <a:spcPts val="0"/>
              </a:spcBef>
              <a:spcAft>
                <a:spcPts val="0"/>
              </a:spcAft>
              <a:buNone/>
            </a:pPr>
            <a:r>
              <a:rPr b="1" lang="en" sz="1900">
                <a:solidFill>
                  <a:srgbClr val="0000FF"/>
                </a:solidFill>
                <a:latin typeface="Roboto Condensed"/>
                <a:ea typeface="Roboto Condensed"/>
                <a:cs typeface="Roboto Condensed"/>
                <a:sym typeface="Roboto Condensed"/>
              </a:rPr>
              <a:t>PDataF</a:t>
            </a:r>
            <a:r>
              <a:rPr b="1" lang="en" sz="1900">
                <a:solidFill>
                  <a:schemeClr val="dk1"/>
                </a:solidFill>
                <a:latin typeface="Roboto Condensed"/>
                <a:ea typeface="Roboto Condensed"/>
                <a:cs typeface="Roboto Condensed"/>
                <a:sym typeface="Roboto Condensed"/>
              </a:rPr>
              <a:t>: llena la matriz PData con la cantidad de partidas que se han jugado, los datos leidos verticalmente corresponden a las partidas del jugador,</a:t>
            </a:r>
            <a:endParaRPr b="1" sz="2000">
              <a:solidFill>
                <a:srgbClr val="FF0000"/>
              </a:solidFill>
              <a:latin typeface="Roboto Condensed"/>
              <a:ea typeface="Roboto Condensed"/>
              <a:cs typeface="Roboto Condensed"/>
              <a:sym typeface="Roboto Condensed"/>
            </a:endParaRPr>
          </a:p>
        </p:txBody>
      </p:sp>
      <p:sp>
        <p:nvSpPr>
          <p:cNvPr id="429" name="Google Shape;429;p56"/>
          <p:cNvSpPr txBox="1"/>
          <p:nvPr/>
        </p:nvSpPr>
        <p:spPr>
          <a:xfrm>
            <a:off x="4161475" y="4043650"/>
            <a:ext cx="4873500" cy="6465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Roboto Condensed"/>
                <a:ea typeface="Roboto Condensed"/>
                <a:cs typeface="Roboto Condensed"/>
                <a:sym typeface="Roboto Condensed"/>
              </a:rPr>
              <a:t>KDAdata=KDAdataF(JuegoListaNID,kda,PlayerID)</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PData=PDataF(Juego,JuegoNT,PlayerNT,Player)</a:t>
            </a:r>
            <a:endParaRPr b="1" sz="1600">
              <a:solidFill>
                <a:srgbClr val="FF0000"/>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7"/>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35" name="Google Shape;435;p57"/>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36" name="Google Shape;436;p57"/>
          <p:cNvSpPr txBox="1"/>
          <p:nvPr/>
        </p:nvSpPr>
        <p:spPr>
          <a:xfrm>
            <a:off x="147300" y="1858350"/>
            <a:ext cx="8703600" cy="25398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rgbClr val="FF0000"/>
                </a:solidFill>
                <a:latin typeface="Roboto Condensed"/>
                <a:ea typeface="Roboto Condensed"/>
                <a:cs typeface="Roboto Condensed"/>
                <a:sym typeface="Roboto Condensed"/>
              </a:rPr>
              <a:t>print</a:t>
            </a:r>
            <a:r>
              <a:rPr b="1" lang="en" sz="1700">
                <a:latin typeface="Roboto Condensed"/>
                <a:ea typeface="Roboto Condensed"/>
                <a:cs typeface="Roboto Condensed"/>
                <a:sym typeface="Roboto Condensed"/>
              </a:rPr>
              <a:t>("---------Pregunta 1-----------")</a:t>
            </a:r>
            <a:endParaRPr b="1" sz="17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700">
                <a:solidFill>
                  <a:srgbClr val="0000FF"/>
                </a:solidFill>
                <a:latin typeface="Roboto Condensed"/>
                <a:ea typeface="Roboto Condensed"/>
                <a:cs typeface="Roboto Condensed"/>
                <a:sym typeface="Roboto Condensed"/>
              </a:rPr>
              <a:t>for</a:t>
            </a:r>
            <a:r>
              <a:rPr b="1" lang="en" sz="1700">
                <a:latin typeface="Roboto Condensed"/>
                <a:ea typeface="Roboto Condensed"/>
                <a:cs typeface="Roboto Condensed"/>
                <a:sym typeface="Roboto Condensed"/>
              </a:rPr>
              <a:t> f </a:t>
            </a:r>
            <a:r>
              <a:rPr b="1" lang="en" sz="1700">
                <a:solidFill>
                  <a:srgbClr val="0000FF"/>
                </a:solidFill>
                <a:latin typeface="Roboto Condensed"/>
                <a:ea typeface="Roboto Condensed"/>
                <a:cs typeface="Roboto Condensed"/>
                <a:sym typeface="Roboto Condensed"/>
              </a:rPr>
              <a:t>in</a:t>
            </a:r>
            <a:r>
              <a:rPr b="1" lang="en" sz="1700">
                <a:latin typeface="Roboto Condensed"/>
                <a:ea typeface="Roboto Condensed"/>
                <a:cs typeface="Roboto Condensed"/>
                <a:sym typeface="Roboto Condensed"/>
              </a:rPr>
              <a:t> r</a:t>
            </a:r>
            <a:r>
              <a:rPr b="1" lang="en" sz="1700">
                <a:solidFill>
                  <a:srgbClr val="FF0000"/>
                </a:solidFill>
                <a:latin typeface="Roboto Condensed"/>
                <a:ea typeface="Roboto Condensed"/>
                <a:cs typeface="Roboto Condensed"/>
                <a:sym typeface="Roboto Condensed"/>
              </a:rPr>
              <a:t>ange</a:t>
            </a:r>
            <a:r>
              <a:rPr b="1" lang="en" sz="1700">
                <a:latin typeface="Roboto Condensed"/>
                <a:ea typeface="Roboto Condensed"/>
                <a:cs typeface="Roboto Condensed"/>
                <a:sym typeface="Roboto Condensed"/>
              </a:rPr>
              <a:t>(3):                                        </a:t>
            </a:r>
            <a:endParaRPr b="1" sz="17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 max</a:t>
            </a:r>
            <a:r>
              <a:rPr b="1" lang="en" sz="1700">
                <a:latin typeface="Roboto Condensed"/>
                <a:ea typeface="Roboto Condensed"/>
                <a:cs typeface="Roboto Condensed"/>
                <a:sym typeface="Roboto Condensed"/>
              </a:rPr>
              <a:t>=</a:t>
            </a:r>
            <a:r>
              <a:rPr b="1" lang="en" sz="1700">
                <a:solidFill>
                  <a:srgbClr val="FF0000"/>
                </a:solidFill>
                <a:latin typeface="Roboto Condensed"/>
                <a:ea typeface="Roboto Condensed"/>
                <a:cs typeface="Roboto Condensed"/>
                <a:sym typeface="Roboto Condensed"/>
              </a:rPr>
              <a:t>int</a:t>
            </a:r>
            <a:r>
              <a:rPr b="1" lang="en" sz="1700">
                <a:latin typeface="Roboto Condensed"/>
                <a:ea typeface="Roboto Condensed"/>
                <a:cs typeface="Roboto Condensed"/>
                <a:sym typeface="Roboto Condensed"/>
              </a:rPr>
              <a:t>(PData[f][0]); JugadorST=PlayerNT[0]             </a:t>
            </a:r>
            <a:endParaRPr b="1" sz="17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    </a:t>
            </a:r>
            <a:r>
              <a:rPr b="1" lang="en" sz="1700">
                <a:solidFill>
                  <a:srgbClr val="0000FF"/>
                </a:solidFill>
                <a:latin typeface="Roboto Condensed"/>
                <a:ea typeface="Roboto Condensed"/>
                <a:cs typeface="Roboto Condensed"/>
                <a:sym typeface="Roboto Condensed"/>
              </a:rPr>
              <a:t>for</a:t>
            </a:r>
            <a:r>
              <a:rPr b="1" lang="en" sz="1700">
                <a:latin typeface="Roboto Condensed"/>
                <a:ea typeface="Roboto Condensed"/>
                <a:cs typeface="Roboto Condensed"/>
                <a:sym typeface="Roboto Condensed"/>
              </a:rPr>
              <a:t> c </a:t>
            </a:r>
            <a:r>
              <a:rPr b="1" lang="en" sz="1700">
                <a:solidFill>
                  <a:srgbClr val="0000FF"/>
                </a:solidFill>
                <a:latin typeface="Roboto Condensed"/>
                <a:ea typeface="Roboto Condensed"/>
                <a:cs typeface="Roboto Condensed"/>
                <a:sym typeface="Roboto Condensed"/>
              </a:rPr>
              <a:t>in</a:t>
            </a:r>
            <a:r>
              <a:rPr b="1" lang="en" sz="1700">
                <a:latin typeface="Roboto Condensed"/>
                <a:ea typeface="Roboto Condensed"/>
                <a:cs typeface="Roboto Condensed"/>
                <a:sym typeface="Roboto Condensed"/>
              </a:rPr>
              <a:t> range(4):</a:t>
            </a:r>
            <a:endParaRPr b="1" sz="17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       </a:t>
            </a:r>
            <a:r>
              <a:rPr b="1" lang="en" sz="1700">
                <a:solidFill>
                  <a:srgbClr val="0000FF"/>
                </a:solidFill>
                <a:latin typeface="Roboto Condensed"/>
                <a:ea typeface="Roboto Condensed"/>
                <a:cs typeface="Roboto Condensed"/>
                <a:sym typeface="Roboto Condensed"/>
              </a:rPr>
              <a:t> if</a:t>
            </a:r>
            <a:r>
              <a:rPr b="1" lang="en" sz="1700">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max</a:t>
            </a:r>
            <a:r>
              <a:rPr b="1" lang="en" sz="1700">
                <a:latin typeface="Roboto Condensed"/>
                <a:ea typeface="Roboto Condensed"/>
                <a:cs typeface="Roboto Condensed"/>
                <a:sym typeface="Roboto Condensed"/>
              </a:rPr>
              <a:t>&lt;PData[f][c]:</a:t>
            </a:r>
            <a:endParaRPr b="1" sz="17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max</a:t>
            </a:r>
            <a:r>
              <a:rPr b="1" lang="en" sz="1700">
                <a:latin typeface="Roboto Condensed"/>
                <a:ea typeface="Roboto Condensed"/>
                <a:cs typeface="Roboto Condensed"/>
                <a:sym typeface="Roboto Condensed"/>
              </a:rPr>
              <a:t>=</a:t>
            </a:r>
            <a:r>
              <a:rPr b="1" lang="en" sz="1700">
                <a:solidFill>
                  <a:srgbClr val="FF0000"/>
                </a:solidFill>
                <a:latin typeface="Roboto Condensed"/>
                <a:ea typeface="Roboto Condensed"/>
                <a:cs typeface="Roboto Condensed"/>
                <a:sym typeface="Roboto Condensed"/>
              </a:rPr>
              <a:t>int</a:t>
            </a:r>
            <a:r>
              <a:rPr b="1" lang="en" sz="1700">
                <a:latin typeface="Roboto Condensed"/>
                <a:ea typeface="Roboto Condensed"/>
                <a:cs typeface="Roboto Condensed"/>
                <a:sym typeface="Roboto Condensed"/>
              </a:rPr>
              <a:t>(PData[f][c])</a:t>
            </a:r>
            <a:endParaRPr b="1" sz="17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            JugadorST=PlayerNT[c]</a:t>
            </a:r>
            <a:endParaRPr b="1" sz="17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  print</a:t>
            </a:r>
            <a:r>
              <a:rPr b="1" lang="en" sz="1700">
                <a:latin typeface="Roboto Condensed"/>
                <a:ea typeface="Roboto Condensed"/>
                <a:cs typeface="Roboto Condensed"/>
                <a:sym typeface="Roboto Condensed"/>
              </a:rPr>
              <a:t>("El jugador que más jugó ",JuegoNT[f]," fue ",JugadorST," con ",max," partidas registradas")</a:t>
            </a:r>
            <a:endParaRPr b="1" sz="1700">
              <a:latin typeface="Roboto Condensed"/>
              <a:ea typeface="Roboto Condensed"/>
              <a:cs typeface="Roboto Condensed"/>
              <a:sym typeface="Roboto Condensed"/>
            </a:endParaRPr>
          </a:p>
          <a:p>
            <a:pPr indent="0" lvl="0" marL="0" rtl="0" algn="l">
              <a:spcBef>
                <a:spcPts val="0"/>
              </a:spcBef>
              <a:spcAft>
                <a:spcPts val="0"/>
              </a:spcAft>
              <a:buNone/>
            </a:pPr>
            <a:r>
              <a:t/>
            </a:r>
            <a:endParaRPr b="1" sz="1700">
              <a:latin typeface="Roboto Condensed"/>
              <a:ea typeface="Roboto Condensed"/>
              <a:cs typeface="Roboto Condensed"/>
              <a:sym typeface="Roboto Condensed"/>
            </a:endParaRPr>
          </a:p>
        </p:txBody>
      </p:sp>
      <p:sp>
        <p:nvSpPr>
          <p:cNvPr id="437" name="Google Shape;437;p57"/>
          <p:cNvSpPr txBox="1"/>
          <p:nvPr/>
        </p:nvSpPr>
        <p:spPr>
          <a:xfrm>
            <a:off x="147300" y="788025"/>
            <a:ext cx="8396700" cy="9696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Escanea la matriz y determina en simultáneo: </a:t>
            </a:r>
            <a:endParaRPr b="1"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1-La cantidad de más partidas jugadas por juego. </a:t>
            </a:r>
            <a:endParaRPr b="1"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700">
                <a:solidFill>
                  <a:schemeClr val="dk1"/>
                </a:solidFill>
                <a:latin typeface="Roboto Condensed"/>
                <a:ea typeface="Roboto Condensed"/>
                <a:cs typeface="Roboto Condensed"/>
                <a:sym typeface="Roboto Condensed"/>
              </a:rPr>
              <a:t>2-El jugador al que pertenecen dichas partidas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8"/>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43" name="Google Shape;443;p58"/>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44" name="Google Shape;444;p58"/>
          <p:cNvSpPr txBox="1"/>
          <p:nvPr/>
        </p:nvSpPr>
        <p:spPr>
          <a:xfrm>
            <a:off x="73625" y="845400"/>
            <a:ext cx="8850900" cy="33246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Condensed"/>
                <a:ea typeface="Roboto Condensed"/>
                <a:cs typeface="Roboto Condensed"/>
                <a:sym typeface="Roboto Condensed"/>
              </a:rPr>
              <a:t>Tmax=np.zeros([1,3])                            </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solidFill>
                  <a:srgbClr val="0000FF"/>
                </a:solidFill>
                <a:latin typeface="Roboto Condensed"/>
                <a:ea typeface="Roboto Condensed"/>
                <a:cs typeface="Roboto Condensed"/>
                <a:sym typeface="Roboto Condensed"/>
              </a:rPr>
              <a:t>for</a:t>
            </a:r>
            <a:r>
              <a:rPr b="1" lang="en" sz="1700">
                <a:latin typeface="Roboto Condensed"/>
                <a:ea typeface="Roboto Condensed"/>
                <a:cs typeface="Roboto Condensed"/>
                <a:sym typeface="Roboto Condensed"/>
              </a:rPr>
              <a:t> c </a:t>
            </a:r>
            <a:r>
              <a:rPr b="1" lang="en" sz="1700">
                <a:solidFill>
                  <a:srgbClr val="0000FF"/>
                </a:solidFill>
                <a:latin typeface="Roboto Condensed"/>
                <a:ea typeface="Roboto Condensed"/>
                <a:cs typeface="Roboto Condensed"/>
                <a:sym typeface="Roboto Condensed"/>
              </a:rPr>
              <a:t>in</a:t>
            </a:r>
            <a:r>
              <a:rPr b="1" lang="en" sz="1700">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range</a:t>
            </a:r>
            <a:r>
              <a:rPr b="1" lang="en" sz="1700">
                <a:latin typeface="Roboto Condensed"/>
                <a:ea typeface="Roboto Condensed"/>
                <a:cs typeface="Roboto Condensed"/>
                <a:sym typeface="Roboto Condensed"/>
              </a:rPr>
              <a:t>(3): </a:t>
            </a:r>
            <a:r>
              <a:rPr b="1" lang="en" sz="1700">
                <a:solidFill>
                  <a:srgbClr val="4A86E8"/>
                </a:solidFill>
                <a:latin typeface="Roboto Condensed"/>
                <a:ea typeface="Roboto Condensed"/>
                <a:cs typeface="Roboto Condensed"/>
                <a:sym typeface="Roboto Condensed"/>
              </a:rPr>
              <a:t>#Primero, te </a:t>
            </a:r>
            <a:r>
              <a:rPr b="1" lang="en" sz="1700">
                <a:solidFill>
                  <a:srgbClr val="4A86E8"/>
                </a:solidFill>
                <a:latin typeface="Roboto Condensed"/>
                <a:ea typeface="Roboto Condensed"/>
                <a:cs typeface="Roboto Condensed"/>
                <a:sym typeface="Roboto Condensed"/>
              </a:rPr>
              <a:t>reúne</a:t>
            </a:r>
            <a:r>
              <a:rPr b="1" lang="en" sz="1700">
                <a:solidFill>
                  <a:srgbClr val="4A86E8"/>
                </a:solidFill>
                <a:latin typeface="Roboto Condensed"/>
                <a:ea typeface="Roboto Condensed"/>
                <a:cs typeface="Roboto Condensed"/>
                <a:sym typeface="Roboto Condensed"/>
              </a:rPr>
              <a:t> todas las veces que un juego fue jugado</a:t>
            </a:r>
            <a:endParaRPr b="1" sz="1700">
              <a:solidFill>
                <a:srgbClr val="4A86E8"/>
              </a:solidFill>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    </a:t>
            </a:r>
            <a:r>
              <a:rPr b="1" lang="en" sz="1700">
                <a:solidFill>
                  <a:srgbClr val="0000FF"/>
                </a:solidFill>
                <a:latin typeface="Roboto Condensed"/>
                <a:ea typeface="Roboto Condensed"/>
                <a:cs typeface="Roboto Condensed"/>
                <a:sym typeface="Roboto Condensed"/>
              </a:rPr>
              <a:t>for</a:t>
            </a:r>
            <a:r>
              <a:rPr b="1" lang="en" sz="1700">
                <a:latin typeface="Roboto Condensed"/>
                <a:ea typeface="Roboto Condensed"/>
                <a:cs typeface="Roboto Condensed"/>
                <a:sym typeface="Roboto Condensed"/>
              </a:rPr>
              <a:t> f </a:t>
            </a:r>
            <a:r>
              <a:rPr b="1" lang="en" sz="1700">
                <a:solidFill>
                  <a:srgbClr val="0000FF"/>
                </a:solidFill>
                <a:latin typeface="Roboto Condensed"/>
                <a:ea typeface="Roboto Condensed"/>
                <a:cs typeface="Roboto Condensed"/>
                <a:sym typeface="Roboto Condensed"/>
              </a:rPr>
              <a:t>in</a:t>
            </a:r>
            <a:r>
              <a:rPr b="1" lang="en" sz="1700">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range</a:t>
            </a:r>
            <a:r>
              <a:rPr b="1" lang="en" sz="1700">
                <a:latin typeface="Roboto Condensed"/>
                <a:ea typeface="Roboto Condensed"/>
                <a:cs typeface="Roboto Condensed"/>
                <a:sym typeface="Roboto Condensed"/>
              </a:rPr>
              <a:t>(4):</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        Tmax[0][c]=Tmax[0][c]+PData[c][f]</a:t>
            </a:r>
            <a:endParaRPr b="1" sz="1700">
              <a:latin typeface="Roboto Condensed"/>
              <a:ea typeface="Roboto Condensed"/>
              <a:cs typeface="Roboto Condensed"/>
              <a:sym typeface="Roboto Condensed"/>
            </a:endParaRPr>
          </a:p>
          <a:p>
            <a:pPr indent="0" lvl="0" marL="0" rtl="0" algn="l">
              <a:spcBef>
                <a:spcPts val="0"/>
              </a:spcBef>
              <a:spcAft>
                <a:spcPts val="0"/>
              </a:spcAft>
              <a:buNone/>
            </a:pPr>
            <a:r>
              <a:t/>
            </a:r>
            <a:endParaRPr b="1" sz="1700">
              <a:latin typeface="Roboto Condensed"/>
              <a:ea typeface="Roboto Condensed"/>
              <a:cs typeface="Roboto Condensed"/>
              <a:sym typeface="Roboto Condensed"/>
            </a:endParaRPr>
          </a:p>
          <a:p>
            <a:pPr indent="0" lvl="0" marL="0" rtl="0" algn="l">
              <a:spcBef>
                <a:spcPts val="0"/>
              </a:spcBef>
              <a:spcAft>
                <a:spcPts val="0"/>
              </a:spcAft>
              <a:buNone/>
            </a:pPr>
            <a:r>
              <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mat=np.zeros([2,3]) </a:t>
            </a:r>
            <a:r>
              <a:rPr b="1" lang="en" sz="1700">
                <a:solidFill>
                  <a:srgbClr val="4A86E8"/>
                </a:solidFill>
                <a:latin typeface="Roboto Condensed"/>
                <a:ea typeface="Roboto Condensed"/>
                <a:cs typeface="Roboto Condensed"/>
                <a:sym typeface="Roboto Condensed"/>
              </a:rPr>
              <a:t>después</a:t>
            </a:r>
            <a:r>
              <a:rPr b="1" lang="en" sz="1700">
                <a:solidFill>
                  <a:srgbClr val="4A86E8"/>
                </a:solidFill>
                <a:latin typeface="Roboto Condensed"/>
                <a:ea typeface="Roboto Condensed"/>
                <a:cs typeface="Roboto Condensed"/>
                <a:sym typeface="Roboto Condensed"/>
              </a:rPr>
              <a:t> asigna las ids </a:t>
            </a:r>
            <a:r>
              <a:rPr b="1" lang="en" sz="1700">
                <a:solidFill>
                  <a:srgbClr val="4A86E8"/>
                </a:solidFill>
                <a:latin typeface="Roboto Condensed"/>
                <a:ea typeface="Roboto Condensed"/>
                <a:cs typeface="Roboto Condensed"/>
                <a:sym typeface="Roboto Condensed"/>
              </a:rPr>
              <a:t>numéricas</a:t>
            </a:r>
            <a:r>
              <a:rPr b="1" lang="en" sz="1700">
                <a:solidFill>
                  <a:srgbClr val="4A86E8"/>
                </a:solidFill>
                <a:latin typeface="Roboto Condensed"/>
                <a:ea typeface="Roboto Condensed"/>
                <a:cs typeface="Roboto Condensed"/>
                <a:sym typeface="Roboto Condensed"/>
              </a:rPr>
              <a:t> de los juegos a sus correspondientes partidas, en la fila de abajo. </a:t>
            </a:r>
            <a:endParaRPr b="1" sz="1700">
              <a:solidFill>
                <a:srgbClr val="4A86E8"/>
              </a:solidFill>
              <a:latin typeface="Roboto Condensed"/>
              <a:ea typeface="Roboto Condensed"/>
              <a:cs typeface="Roboto Condensed"/>
              <a:sym typeface="Roboto Condensed"/>
            </a:endParaRPr>
          </a:p>
          <a:p>
            <a:pPr indent="0" lvl="0" marL="0" rtl="0" algn="l">
              <a:spcBef>
                <a:spcPts val="0"/>
              </a:spcBef>
              <a:spcAft>
                <a:spcPts val="0"/>
              </a:spcAft>
              <a:buNone/>
            </a:pPr>
            <a:r>
              <a:rPr b="1" lang="en" sz="1700">
                <a:solidFill>
                  <a:srgbClr val="0000FF"/>
                </a:solidFill>
                <a:latin typeface="Roboto Condensed"/>
                <a:ea typeface="Roboto Condensed"/>
                <a:cs typeface="Roboto Condensed"/>
                <a:sym typeface="Roboto Condensed"/>
              </a:rPr>
              <a:t>for</a:t>
            </a:r>
            <a:r>
              <a:rPr b="1" lang="en" sz="1700">
                <a:latin typeface="Roboto Condensed"/>
                <a:ea typeface="Roboto Condensed"/>
                <a:cs typeface="Roboto Condensed"/>
                <a:sym typeface="Roboto Condensed"/>
              </a:rPr>
              <a:t> j </a:t>
            </a:r>
            <a:r>
              <a:rPr b="1" lang="en" sz="1700">
                <a:solidFill>
                  <a:srgbClr val="0000FF"/>
                </a:solidFill>
                <a:latin typeface="Roboto Condensed"/>
                <a:ea typeface="Roboto Condensed"/>
                <a:cs typeface="Roboto Condensed"/>
                <a:sym typeface="Roboto Condensed"/>
              </a:rPr>
              <a:t>in</a:t>
            </a:r>
            <a:r>
              <a:rPr b="1" lang="en" sz="1700">
                <a:latin typeface="Roboto Condensed"/>
                <a:ea typeface="Roboto Condensed"/>
                <a:cs typeface="Roboto Condensed"/>
                <a:sym typeface="Roboto Condensed"/>
              </a:rPr>
              <a:t> </a:t>
            </a:r>
            <a:r>
              <a:rPr b="1" lang="en" sz="1700">
                <a:solidFill>
                  <a:srgbClr val="FF0000"/>
                </a:solidFill>
                <a:latin typeface="Roboto Condensed"/>
                <a:ea typeface="Roboto Condensed"/>
                <a:cs typeface="Roboto Condensed"/>
                <a:sym typeface="Roboto Condensed"/>
              </a:rPr>
              <a:t>range</a:t>
            </a:r>
            <a:r>
              <a:rPr b="1" lang="en" sz="1700">
                <a:latin typeface="Roboto Condensed"/>
                <a:ea typeface="Roboto Condensed"/>
                <a:cs typeface="Roboto Condensed"/>
                <a:sym typeface="Roboto Condensed"/>
              </a:rPr>
              <a:t>(3):                             </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    mat[0][j]=Tmax[0][j]; gID=ggID(JuegoNT)</a:t>
            </a:r>
            <a:endParaRPr b="1" sz="1700">
              <a:latin typeface="Roboto Condensed"/>
              <a:ea typeface="Roboto Condensed"/>
              <a:cs typeface="Roboto Condensed"/>
              <a:sym typeface="Roboto Condensed"/>
            </a:endParaRPr>
          </a:p>
          <a:p>
            <a:pPr indent="0" lvl="0" marL="0" rtl="0" algn="l">
              <a:spcBef>
                <a:spcPts val="0"/>
              </a:spcBef>
              <a:spcAft>
                <a:spcPts val="0"/>
              </a:spcAft>
              <a:buNone/>
            </a:pPr>
            <a:r>
              <a:rPr b="1" lang="en" sz="1700">
                <a:latin typeface="Roboto Condensed"/>
                <a:ea typeface="Roboto Condensed"/>
                <a:cs typeface="Roboto Condensed"/>
                <a:sym typeface="Roboto Condensed"/>
              </a:rPr>
              <a:t>    mat[1][j]=gID[j]</a:t>
            </a:r>
            <a:endParaRPr b="1" sz="1700">
              <a:latin typeface="Roboto Condensed"/>
              <a:ea typeface="Roboto Condensed"/>
              <a:cs typeface="Roboto Condensed"/>
              <a:sym typeface="Roboto Condensed"/>
            </a:endParaRPr>
          </a:p>
          <a:p>
            <a:pPr indent="0" lvl="0" marL="0" rtl="0" algn="l">
              <a:spcBef>
                <a:spcPts val="0"/>
              </a:spcBef>
              <a:spcAft>
                <a:spcPts val="0"/>
              </a:spcAft>
              <a:buNone/>
            </a:pPr>
            <a:r>
              <a:t/>
            </a:r>
            <a:endParaRPr b="1" sz="1700">
              <a:latin typeface="Roboto Condensed"/>
              <a:ea typeface="Roboto Condensed"/>
              <a:cs typeface="Roboto Condensed"/>
              <a:sym typeface="Roboto Condensed"/>
            </a:endParaRPr>
          </a:p>
        </p:txBody>
      </p:sp>
      <p:sp>
        <p:nvSpPr>
          <p:cNvPr id="445" name="Google Shape;445;p58"/>
          <p:cNvSpPr txBox="1"/>
          <p:nvPr/>
        </p:nvSpPr>
        <p:spPr>
          <a:xfrm>
            <a:off x="1203000" y="399000"/>
            <a:ext cx="42474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Pregunta 2- Juego más jugado entre los 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59"/>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51" name="Google Shape;451;p59"/>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52" name="Google Shape;452;p59"/>
          <p:cNvSpPr txBox="1"/>
          <p:nvPr/>
        </p:nvSpPr>
        <p:spPr>
          <a:xfrm>
            <a:off x="109725" y="1864275"/>
            <a:ext cx="2983800" cy="19086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Roboto Condensed"/>
                <a:ea typeface="Roboto Condensed"/>
                <a:cs typeface="Roboto Condensed"/>
                <a:sym typeface="Roboto Condensed"/>
              </a:rPr>
              <a:t>max</a:t>
            </a:r>
            <a:r>
              <a:rPr b="1" lang="en" sz="1600">
                <a:latin typeface="Roboto Condensed"/>
                <a:ea typeface="Roboto Condensed"/>
                <a:cs typeface="Roboto Condensed"/>
                <a:sym typeface="Roboto Condensed"/>
              </a:rPr>
              <a:t>=mat[0][0]; start=mat[1][0]</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0000FF"/>
                </a:solidFill>
                <a:latin typeface="Roboto Condensed"/>
                <a:ea typeface="Roboto Condensed"/>
                <a:cs typeface="Roboto Condensed"/>
                <a:sym typeface="Roboto Condensed"/>
              </a:rPr>
              <a:t>for</a:t>
            </a:r>
            <a:r>
              <a:rPr b="1" lang="en" sz="1600">
                <a:latin typeface="Roboto Condensed"/>
                <a:ea typeface="Roboto Condensed"/>
                <a:cs typeface="Roboto Condensed"/>
                <a:sym typeface="Roboto Condensed"/>
              </a:rPr>
              <a:t> i </a:t>
            </a:r>
            <a:r>
              <a:rPr b="1" lang="en" sz="1600">
                <a:solidFill>
                  <a:srgbClr val="0000FF"/>
                </a:solidFill>
                <a:latin typeface="Roboto Condensed"/>
                <a:ea typeface="Roboto Condensed"/>
                <a:cs typeface="Roboto Condensed"/>
                <a:sym typeface="Roboto Condensed"/>
              </a:rPr>
              <a:t>in</a:t>
            </a:r>
            <a:r>
              <a:rPr b="1" lang="en" sz="1600">
                <a:solidFill>
                  <a:srgbClr val="FF0000"/>
                </a:solidFill>
                <a:latin typeface="Roboto Condensed"/>
                <a:ea typeface="Roboto Condensed"/>
                <a:cs typeface="Roboto Condensed"/>
                <a:sym typeface="Roboto Condensed"/>
              </a:rPr>
              <a:t> range</a:t>
            </a:r>
            <a:r>
              <a:rPr b="1" lang="en" sz="1600">
                <a:latin typeface="Roboto Condensed"/>
                <a:ea typeface="Roboto Condensed"/>
                <a:cs typeface="Roboto Condensed"/>
                <a:sym typeface="Roboto Condensed"/>
              </a:rPr>
              <a:t>(3):</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if </a:t>
            </a:r>
            <a:r>
              <a:rPr b="1" lang="en" sz="1600">
                <a:solidFill>
                  <a:srgbClr val="FF0000"/>
                </a:solidFill>
                <a:latin typeface="Roboto Condensed"/>
                <a:ea typeface="Roboto Condensed"/>
                <a:cs typeface="Roboto Condensed"/>
                <a:sym typeface="Roboto Condensed"/>
              </a:rPr>
              <a:t>max</a:t>
            </a:r>
            <a:r>
              <a:rPr b="1" lang="en" sz="1600">
                <a:latin typeface="Roboto Condensed"/>
                <a:ea typeface="Roboto Condensed"/>
                <a:cs typeface="Roboto Condensed"/>
                <a:sym typeface="Roboto Condensed"/>
              </a:rPr>
              <a:t>&gt;start:</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FF0000"/>
                </a:solidFill>
                <a:latin typeface="Roboto Condensed"/>
                <a:ea typeface="Roboto Condensed"/>
                <a:cs typeface="Roboto Condensed"/>
                <a:sym typeface="Roboto Condensed"/>
              </a:rPr>
              <a:t>max</a:t>
            </a:r>
            <a:r>
              <a:rPr b="1" lang="en" sz="1600">
                <a:latin typeface="Roboto Condensed"/>
                <a:ea typeface="Roboto Condensed"/>
                <a:cs typeface="Roboto Condensed"/>
                <a:sym typeface="Roboto Condensed"/>
              </a:rPr>
              <a:t>=mat[0][i]</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max1=mat[1][i]</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 else:</a:t>
            </a:r>
            <a:endParaRPr b="1" sz="1600">
              <a:solidFill>
                <a:srgbClr val="0000FF"/>
              </a:solidFill>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FF0000"/>
                </a:solidFill>
                <a:latin typeface="Roboto Condensed"/>
                <a:ea typeface="Roboto Condensed"/>
                <a:cs typeface="Roboto Condensed"/>
                <a:sym typeface="Roboto Condensed"/>
              </a:rPr>
              <a:t> max</a:t>
            </a:r>
            <a:r>
              <a:rPr b="1" lang="en" sz="1600">
                <a:latin typeface="Roboto Condensed"/>
                <a:ea typeface="Roboto Condensed"/>
                <a:cs typeface="Roboto Condensed"/>
                <a:sym typeface="Roboto Condensed"/>
              </a:rPr>
              <a:t>=start</a:t>
            </a:r>
            <a:endParaRPr b="1" sz="1700">
              <a:latin typeface="Roboto Condensed"/>
              <a:ea typeface="Roboto Condensed"/>
              <a:cs typeface="Roboto Condensed"/>
              <a:sym typeface="Roboto Condensed"/>
            </a:endParaRPr>
          </a:p>
        </p:txBody>
      </p:sp>
      <p:sp>
        <p:nvSpPr>
          <p:cNvPr id="453" name="Google Shape;453;p59"/>
          <p:cNvSpPr txBox="1"/>
          <p:nvPr/>
        </p:nvSpPr>
        <p:spPr>
          <a:xfrm>
            <a:off x="109725" y="1016288"/>
            <a:ext cx="3536100" cy="6771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Determina el mayor y el juego al que pertenece la cifra mayor (en id </a:t>
            </a:r>
            <a:r>
              <a:rPr b="1" lang="en" sz="1600">
                <a:latin typeface="Roboto Condensed"/>
                <a:ea typeface="Roboto Condensed"/>
                <a:cs typeface="Roboto Condensed"/>
                <a:sym typeface="Roboto Condensed"/>
              </a:rPr>
              <a:t>numérico</a:t>
            </a:r>
            <a:r>
              <a:rPr b="1" lang="en" sz="1600">
                <a:latin typeface="Roboto Condensed"/>
                <a:ea typeface="Roboto Condensed"/>
                <a:cs typeface="Roboto Condensed"/>
                <a:sym typeface="Roboto Condensed"/>
              </a:rPr>
              <a:t>)</a:t>
            </a:r>
            <a:endParaRPr b="1" sz="1700">
              <a:latin typeface="Roboto Condensed"/>
              <a:ea typeface="Roboto Condensed"/>
              <a:cs typeface="Roboto Condensed"/>
              <a:sym typeface="Roboto Condensed"/>
            </a:endParaRPr>
          </a:p>
        </p:txBody>
      </p:sp>
      <p:sp>
        <p:nvSpPr>
          <p:cNvPr id="454" name="Google Shape;454;p59"/>
          <p:cNvSpPr txBox="1"/>
          <p:nvPr/>
        </p:nvSpPr>
        <p:spPr>
          <a:xfrm>
            <a:off x="3731800" y="1531400"/>
            <a:ext cx="4129800" cy="14160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FF"/>
                </a:solidFill>
                <a:latin typeface="Roboto Condensed"/>
                <a:ea typeface="Roboto Condensed"/>
                <a:cs typeface="Roboto Condensed"/>
                <a:sym typeface="Roboto Condensed"/>
              </a:rPr>
              <a:t>def</a:t>
            </a:r>
            <a:r>
              <a:rPr b="1" lang="en" sz="1600">
                <a:latin typeface="Roboto Condensed"/>
                <a:ea typeface="Roboto Condensed"/>
                <a:cs typeface="Roboto Condensed"/>
                <a:sym typeface="Roboto Condensed"/>
              </a:rPr>
              <a:t> retMPlayed(MasJugadoProc):                  </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for</a:t>
            </a:r>
            <a:r>
              <a:rPr b="1" lang="en" sz="1600">
                <a:latin typeface="Roboto Condensed"/>
                <a:ea typeface="Roboto Condensed"/>
                <a:cs typeface="Roboto Condensed"/>
                <a:sym typeface="Roboto Condensed"/>
              </a:rPr>
              <a:t> i </a:t>
            </a:r>
            <a:r>
              <a:rPr b="1" lang="en" sz="1600">
                <a:solidFill>
                  <a:srgbClr val="0000FF"/>
                </a:solidFill>
                <a:latin typeface="Roboto Condensed"/>
                <a:ea typeface="Roboto Condensed"/>
                <a:cs typeface="Roboto Condensed"/>
                <a:sym typeface="Roboto Condensed"/>
              </a:rPr>
              <a:t>in</a:t>
            </a:r>
            <a:r>
              <a:rPr b="1" lang="en" sz="1600">
                <a:latin typeface="Roboto Condensed"/>
                <a:ea typeface="Roboto Condensed"/>
                <a:cs typeface="Roboto Condensed"/>
                <a:sym typeface="Roboto Condensed"/>
              </a:rPr>
              <a:t> </a:t>
            </a:r>
            <a:r>
              <a:rPr b="1" lang="en" sz="1600">
                <a:solidFill>
                  <a:srgbClr val="FF0000"/>
                </a:solidFill>
                <a:latin typeface="Roboto Condensed"/>
                <a:ea typeface="Roboto Condensed"/>
                <a:cs typeface="Roboto Condensed"/>
                <a:sym typeface="Roboto Condensed"/>
              </a:rPr>
              <a:t>range</a:t>
            </a:r>
            <a:r>
              <a:rPr b="1" lang="en" sz="1600">
                <a:latin typeface="Roboto Condensed"/>
                <a:ea typeface="Roboto Condensed"/>
                <a:cs typeface="Roboto Condensed"/>
                <a:sym typeface="Roboto Condensed"/>
              </a:rPr>
              <a:t>(3):</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 if</a:t>
            </a:r>
            <a:r>
              <a:rPr b="1" lang="en" sz="1600">
                <a:latin typeface="Roboto Condensed"/>
                <a:ea typeface="Roboto Condensed"/>
                <a:cs typeface="Roboto Condensed"/>
                <a:sym typeface="Roboto Condensed"/>
              </a:rPr>
              <a:t> MasJugadoProc==JuegoNTNID[0][i]:</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ret=JuegoNT[i]</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latin typeface="Roboto Condensed"/>
                <a:ea typeface="Roboto Condensed"/>
                <a:cs typeface="Roboto Condensed"/>
                <a:sym typeface="Roboto Condensed"/>
              </a:rPr>
              <a:t>   </a:t>
            </a:r>
            <a:r>
              <a:rPr b="1" lang="en" sz="1600">
                <a:solidFill>
                  <a:srgbClr val="0000FF"/>
                </a:solidFill>
                <a:latin typeface="Roboto Condensed"/>
                <a:ea typeface="Roboto Condensed"/>
                <a:cs typeface="Roboto Condensed"/>
                <a:sym typeface="Roboto Condensed"/>
              </a:rPr>
              <a:t> return</a:t>
            </a:r>
            <a:r>
              <a:rPr b="1" lang="en" sz="1600">
                <a:latin typeface="Roboto Condensed"/>
                <a:ea typeface="Roboto Condensed"/>
                <a:cs typeface="Roboto Condensed"/>
                <a:sym typeface="Roboto Condensed"/>
              </a:rPr>
              <a:t> ret</a:t>
            </a:r>
            <a:endParaRPr b="1" sz="1600">
              <a:latin typeface="Roboto Condensed"/>
              <a:ea typeface="Roboto Condensed"/>
              <a:cs typeface="Roboto Condensed"/>
              <a:sym typeface="Roboto Condensed"/>
            </a:endParaRPr>
          </a:p>
        </p:txBody>
      </p:sp>
      <p:sp>
        <p:nvSpPr>
          <p:cNvPr id="455" name="Google Shape;455;p59"/>
          <p:cNvSpPr txBox="1"/>
          <p:nvPr/>
        </p:nvSpPr>
        <p:spPr>
          <a:xfrm>
            <a:off x="4028650" y="770788"/>
            <a:ext cx="3536100" cy="6771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oboto Condensed"/>
                <a:ea typeface="Roboto Condensed"/>
                <a:cs typeface="Roboto Condensed"/>
                <a:sym typeface="Roboto Condensed"/>
              </a:rPr>
              <a:t>C</a:t>
            </a:r>
            <a:r>
              <a:rPr b="1" lang="en" sz="1600">
                <a:solidFill>
                  <a:schemeClr val="dk1"/>
                </a:solidFill>
                <a:latin typeface="Roboto Condensed"/>
                <a:ea typeface="Roboto Condensed"/>
                <a:cs typeface="Roboto Condensed"/>
                <a:sym typeface="Roboto Condensed"/>
              </a:rPr>
              <a:t>onvierte el id numérico a la forma original, str</a:t>
            </a:r>
            <a:endParaRPr b="1" sz="1700">
              <a:latin typeface="Roboto Condensed"/>
              <a:ea typeface="Roboto Condensed"/>
              <a:cs typeface="Roboto Condensed"/>
              <a:sym typeface="Roboto Condensed"/>
            </a:endParaRPr>
          </a:p>
        </p:txBody>
      </p:sp>
      <p:sp>
        <p:nvSpPr>
          <p:cNvPr id="456" name="Google Shape;456;p59"/>
          <p:cNvSpPr txBox="1"/>
          <p:nvPr/>
        </p:nvSpPr>
        <p:spPr>
          <a:xfrm>
            <a:off x="3594525" y="3166725"/>
            <a:ext cx="5059800" cy="14160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Mplayed=retMPlayed(max1)</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FF0000"/>
                </a:solidFill>
                <a:latin typeface="Roboto Condensed"/>
                <a:ea typeface="Roboto Condensed"/>
                <a:cs typeface="Roboto Condensed"/>
                <a:sym typeface="Roboto Condensed"/>
              </a:rPr>
              <a:t>print</a:t>
            </a:r>
            <a:r>
              <a:rPr b="1" lang="en" sz="1600">
                <a:latin typeface="Roboto Condensed"/>
                <a:ea typeface="Roboto Condensed"/>
                <a:cs typeface="Roboto Condensed"/>
                <a:sym typeface="Roboto Condensed"/>
              </a:rPr>
              <a:t>('\n')</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FF0000"/>
                </a:solidFill>
                <a:latin typeface="Roboto Condensed"/>
                <a:ea typeface="Roboto Condensed"/>
                <a:cs typeface="Roboto Condensed"/>
                <a:sym typeface="Roboto Condensed"/>
              </a:rPr>
              <a:t>print</a:t>
            </a:r>
            <a:r>
              <a:rPr b="1" lang="en" sz="1600">
                <a:latin typeface="Roboto Condensed"/>
                <a:ea typeface="Roboto Condensed"/>
                <a:cs typeface="Roboto Condensed"/>
                <a:sym typeface="Roboto Condensed"/>
              </a:rPr>
              <a:t>("--------------Pregunta 2-------------")</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FF0000"/>
                </a:solidFill>
                <a:latin typeface="Roboto Condensed"/>
                <a:ea typeface="Roboto Condensed"/>
                <a:cs typeface="Roboto Condensed"/>
                <a:sym typeface="Roboto Condensed"/>
              </a:rPr>
              <a:t>print</a:t>
            </a:r>
            <a:r>
              <a:rPr b="1" lang="en" sz="1600">
                <a:latin typeface="Roboto Condensed"/>
                <a:ea typeface="Roboto Condensed"/>
                <a:cs typeface="Roboto Condensed"/>
                <a:sym typeface="Roboto Condensed"/>
              </a:rPr>
              <a:t>("El juego más jugado fue ",Mplayed,"con ",max," partidas en total")       </a:t>
            </a:r>
            <a:r>
              <a:rPr b="1" lang="en" sz="1600">
                <a:solidFill>
                  <a:srgbClr val="4A86E8"/>
                </a:solidFill>
                <a:latin typeface="Roboto Condensed"/>
                <a:ea typeface="Roboto Condensed"/>
                <a:cs typeface="Roboto Condensed"/>
                <a:sym typeface="Roboto Condensed"/>
              </a:rPr>
              <a:t>#muestra los datos</a:t>
            </a:r>
            <a:endParaRPr b="1" sz="1600">
              <a:solidFill>
                <a:srgbClr val="4A86E8"/>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60"/>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62" name="Google Shape;462;p60"/>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63" name="Google Shape;463;p60"/>
          <p:cNvSpPr txBox="1"/>
          <p:nvPr/>
        </p:nvSpPr>
        <p:spPr>
          <a:xfrm>
            <a:off x="638300" y="1003500"/>
            <a:ext cx="2860200" cy="2401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00FF"/>
                </a:solidFill>
                <a:latin typeface="Roboto Condensed"/>
                <a:ea typeface="Roboto Condensed"/>
                <a:cs typeface="Roboto Condensed"/>
                <a:sym typeface="Roboto Condensed"/>
              </a:rPr>
              <a:t>def </a:t>
            </a:r>
            <a:r>
              <a:rPr b="1" lang="en" sz="1800">
                <a:latin typeface="Roboto Condensed"/>
                <a:ea typeface="Roboto Condensed"/>
                <a:cs typeface="Roboto Condensed"/>
                <a:sym typeface="Roboto Condensed"/>
              </a:rPr>
              <a:t>avgKDA(array):</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totalKDA=0;  TtT=0              </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for</a:t>
            </a:r>
            <a:r>
              <a:rPr b="1" lang="en" sz="1800">
                <a:latin typeface="Roboto Condensed"/>
                <a:ea typeface="Roboto Condensed"/>
                <a:cs typeface="Roboto Condensed"/>
                <a:sym typeface="Roboto Condensed"/>
              </a:rPr>
              <a:t> i </a:t>
            </a:r>
            <a:r>
              <a:rPr b="1" lang="en" sz="1800">
                <a:solidFill>
                  <a:srgbClr val="0000FF"/>
                </a:solidFill>
                <a:latin typeface="Roboto Condensed"/>
                <a:ea typeface="Roboto Condensed"/>
                <a:cs typeface="Roboto Condensed"/>
                <a:sym typeface="Roboto Condensed"/>
              </a:rPr>
              <a:t>in</a:t>
            </a:r>
            <a:r>
              <a:rPr b="1" lang="en" sz="1800">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range</a:t>
            </a:r>
            <a:r>
              <a:rPr b="1" lang="en" sz="1800">
                <a:latin typeface="Roboto Condensed"/>
                <a:ea typeface="Roboto Condensed"/>
                <a:cs typeface="Roboto Condensed"/>
                <a:sym typeface="Roboto Condensed"/>
              </a:rPr>
              <a:t>(14):                </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for</a:t>
            </a:r>
            <a:r>
              <a:rPr b="1" lang="en" sz="1800">
                <a:latin typeface="Roboto Condensed"/>
                <a:ea typeface="Roboto Condensed"/>
                <a:cs typeface="Roboto Condensed"/>
                <a:sym typeface="Roboto Condensed"/>
              </a:rPr>
              <a:t> j </a:t>
            </a:r>
            <a:r>
              <a:rPr b="1" lang="en" sz="1800">
                <a:solidFill>
                  <a:srgbClr val="0000FF"/>
                </a:solidFill>
                <a:latin typeface="Roboto Condensed"/>
                <a:ea typeface="Roboto Condensed"/>
                <a:cs typeface="Roboto Condensed"/>
                <a:sym typeface="Roboto Condensed"/>
              </a:rPr>
              <a:t>in</a:t>
            </a:r>
            <a:r>
              <a:rPr b="1" lang="en" sz="1800">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range</a:t>
            </a:r>
            <a:r>
              <a:rPr b="1" lang="en" sz="1800">
                <a:latin typeface="Roboto Condensed"/>
                <a:ea typeface="Roboto Condensed"/>
                <a:cs typeface="Roboto Condensed"/>
                <a:sym typeface="Roboto Condensed"/>
              </a:rPr>
              <a:t>(1,15,3):</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totalKDA=array[i][j]</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TtT=+1</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totalKDA=totalKDA/TtT</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return</a:t>
            </a:r>
            <a:r>
              <a:rPr b="1" lang="en" sz="1800">
                <a:latin typeface="Roboto Condensed"/>
                <a:ea typeface="Roboto Condensed"/>
                <a:cs typeface="Roboto Condensed"/>
                <a:sym typeface="Roboto Condensed"/>
              </a:rPr>
              <a:t> totalKDA</a:t>
            </a:r>
            <a:endParaRPr b="1" sz="1700">
              <a:latin typeface="Roboto Condensed"/>
              <a:ea typeface="Roboto Condensed"/>
              <a:cs typeface="Roboto Condensed"/>
              <a:sym typeface="Roboto Condensed"/>
            </a:endParaRPr>
          </a:p>
        </p:txBody>
      </p:sp>
      <p:sp>
        <p:nvSpPr>
          <p:cNvPr id="464" name="Google Shape;464;p60"/>
          <p:cNvSpPr txBox="1"/>
          <p:nvPr/>
        </p:nvSpPr>
        <p:spPr>
          <a:xfrm>
            <a:off x="1362575" y="399000"/>
            <a:ext cx="42474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Pregunta 3- KDA Promedio General</a:t>
            </a:r>
            <a:endParaRPr/>
          </a:p>
        </p:txBody>
      </p:sp>
      <p:sp>
        <p:nvSpPr>
          <p:cNvPr id="465" name="Google Shape;465;p60"/>
          <p:cNvSpPr txBox="1"/>
          <p:nvPr/>
        </p:nvSpPr>
        <p:spPr>
          <a:xfrm>
            <a:off x="245475" y="3562800"/>
            <a:ext cx="4247400" cy="12315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T</a:t>
            </a:r>
            <a:r>
              <a:rPr b="1" lang="en" sz="1700">
                <a:solidFill>
                  <a:schemeClr val="dk1"/>
                </a:solidFill>
                <a:latin typeface="Roboto Condensed"/>
                <a:ea typeface="Roboto Condensed"/>
                <a:cs typeface="Roboto Condensed"/>
                <a:sym typeface="Roboto Condensed"/>
              </a:rPr>
              <a:t>oma el array del kda, escanea solo los kda del mismo y cuenta cuantos elementos son usando un acumulador. después hace un cálculo simple de promedio</a:t>
            </a:r>
            <a:endParaRPr/>
          </a:p>
        </p:txBody>
      </p:sp>
      <p:sp>
        <p:nvSpPr>
          <p:cNvPr id="466" name="Google Shape;466;p60"/>
          <p:cNvSpPr txBox="1"/>
          <p:nvPr/>
        </p:nvSpPr>
        <p:spPr>
          <a:xfrm>
            <a:off x="3633600" y="1478275"/>
            <a:ext cx="5375400" cy="11853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I</a:t>
            </a:r>
            <a:r>
              <a:rPr b="1" lang="en" sz="1600">
                <a:solidFill>
                  <a:schemeClr val="dk1"/>
                </a:solidFill>
                <a:latin typeface="Roboto Condensed"/>
                <a:ea typeface="Roboto Condensed"/>
                <a:cs typeface="Roboto Condensed"/>
                <a:sym typeface="Roboto Condensed"/>
              </a:rPr>
              <a:t>ndiferentGralKDA=avgKDA(KDAdata)</a:t>
            </a:r>
            <a:endParaRPr b="1"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FF0000"/>
                </a:solidFill>
                <a:latin typeface="Roboto Condensed"/>
                <a:ea typeface="Roboto Condensed"/>
                <a:cs typeface="Roboto Condensed"/>
                <a:sym typeface="Roboto Condensed"/>
              </a:rPr>
              <a:t>print</a:t>
            </a:r>
            <a:r>
              <a:rPr b="1" lang="en" sz="1600">
                <a:solidFill>
                  <a:schemeClr val="dk1"/>
                </a:solidFill>
                <a:latin typeface="Roboto Condensed"/>
                <a:ea typeface="Roboto Condensed"/>
                <a:cs typeface="Roboto Condensed"/>
                <a:sym typeface="Roboto Condensed"/>
              </a:rPr>
              <a:t>('\n'); print("----------------------Pregunta 3--------------")                     </a:t>
            </a:r>
            <a:endParaRPr b="1"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FF0000"/>
                </a:solidFill>
                <a:latin typeface="Roboto Condensed"/>
                <a:ea typeface="Roboto Condensed"/>
                <a:cs typeface="Roboto Condensed"/>
                <a:sym typeface="Roboto Condensed"/>
              </a:rPr>
              <a:t>print</a:t>
            </a:r>
            <a:r>
              <a:rPr b="1" lang="en" sz="1600">
                <a:solidFill>
                  <a:schemeClr val="dk1"/>
                </a:solidFill>
                <a:latin typeface="Roboto Condensed"/>
                <a:ea typeface="Roboto Condensed"/>
                <a:cs typeface="Roboto Condensed"/>
                <a:sym typeface="Roboto Condensed"/>
              </a:rPr>
              <a:t>("El KDA general, considerando todas las partidas, indiferente de juego o jugador es: ", IndiferentGralKDA)</a:t>
            </a:r>
            <a:endParaRPr b="1"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idx="16" type="title"/>
          </p:nvPr>
        </p:nvSpPr>
        <p:spPr>
          <a:xfrm>
            <a:off x="713226" y="4076075"/>
            <a:ext cx="6963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88" name="Google Shape;288;p43"/>
          <p:cNvSpPr txBox="1"/>
          <p:nvPr>
            <p:ph type="title"/>
          </p:nvPr>
        </p:nvSpPr>
        <p:spPr>
          <a:xfrm>
            <a:off x="713226" y="2266725"/>
            <a:ext cx="6963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9" name="Google Shape;289;p43"/>
          <p:cNvSpPr txBox="1"/>
          <p:nvPr>
            <p:ph idx="2" type="title"/>
          </p:nvPr>
        </p:nvSpPr>
        <p:spPr>
          <a:xfrm>
            <a:off x="713226" y="3239550"/>
            <a:ext cx="6963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90" name="Google Shape;290;p43"/>
          <p:cNvSpPr txBox="1"/>
          <p:nvPr>
            <p:ph idx="8" type="subTitle"/>
          </p:nvPr>
        </p:nvSpPr>
        <p:spPr>
          <a:xfrm>
            <a:off x="1485725" y="2258134"/>
            <a:ext cx="3204300" cy="4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PRESENTACION IDEA </a:t>
            </a:r>
            <a:r>
              <a:rPr lang="en"/>
              <a:t>SOLUCIÓN</a:t>
            </a:r>
            <a:endParaRPr/>
          </a:p>
        </p:txBody>
      </p:sp>
      <p:sp>
        <p:nvSpPr>
          <p:cNvPr id="291" name="Google Shape;291;p43"/>
          <p:cNvSpPr txBox="1"/>
          <p:nvPr>
            <p:ph idx="9" type="subTitle"/>
          </p:nvPr>
        </p:nvSpPr>
        <p:spPr>
          <a:xfrm>
            <a:off x="1485725" y="3089693"/>
            <a:ext cx="3204300" cy="4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PRESENTACIÓN</a:t>
            </a:r>
            <a:r>
              <a:rPr lang="en"/>
              <a:t> Y EXPLICACIÓN DEL </a:t>
            </a:r>
            <a:r>
              <a:rPr lang="en"/>
              <a:t>CÓDIGO</a:t>
            </a:r>
            <a:r>
              <a:rPr lang="en"/>
              <a:t> DE SOLUCIÓN</a:t>
            </a:r>
            <a:endParaRPr/>
          </a:p>
        </p:txBody>
      </p:sp>
      <p:sp>
        <p:nvSpPr>
          <p:cNvPr id="292" name="Google Shape;292;p43"/>
          <p:cNvSpPr txBox="1"/>
          <p:nvPr>
            <p:ph idx="13" type="subTitle"/>
          </p:nvPr>
        </p:nvSpPr>
        <p:spPr>
          <a:xfrm>
            <a:off x="4817825" y="2266730"/>
            <a:ext cx="3664800" cy="4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Diagrama,figuras,refino,etc</a:t>
            </a:r>
            <a:endParaRPr sz="1600"/>
          </a:p>
        </p:txBody>
      </p:sp>
      <p:sp>
        <p:nvSpPr>
          <p:cNvPr id="293" name="Google Shape;293;p43"/>
          <p:cNvSpPr txBox="1"/>
          <p:nvPr>
            <p:ph idx="15" type="title"/>
          </p:nvPr>
        </p:nvSpPr>
        <p:spPr>
          <a:xfrm>
            <a:off x="713226" y="1426550"/>
            <a:ext cx="6963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94" name="Google Shape;294;p43"/>
          <p:cNvSpPr txBox="1"/>
          <p:nvPr>
            <p:ph idx="17" type="subTitle"/>
          </p:nvPr>
        </p:nvSpPr>
        <p:spPr>
          <a:xfrm>
            <a:off x="1485725" y="4076076"/>
            <a:ext cx="3204300" cy="4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PRESENTACIÓN RESULTADOS </a:t>
            </a:r>
            <a:endParaRPr/>
          </a:p>
        </p:txBody>
      </p:sp>
      <p:sp>
        <p:nvSpPr>
          <p:cNvPr id="295" name="Google Shape;295;p43"/>
          <p:cNvSpPr txBox="1"/>
          <p:nvPr>
            <p:ph idx="19" type="subTitle"/>
          </p:nvPr>
        </p:nvSpPr>
        <p:spPr>
          <a:xfrm>
            <a:off x="1485725" y="1426550"/>
            <a:ext cx="3204300" cy="4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PRESENTACION PROBLEMATICA</a:t>
            </a:r>
            <a:endParaRPr/>
          </a:p>
        </p:txBody>
      </p:sp>
      <p:sp>
        <p:nvSpPr>
          <p:cNvPr id="296" name="Google Shape;296;p43"/>
          <p:cNvSpPr txBox="1"/>
          <p:nvPr>
            <p:ph idx="20" type="subTitle"/>
          </p:nvPr>
        </p:nvSpPr>
        <p:spPr>
          <a:xfrm>
            <a:off x="4766225" y="1426550"/>
            <a:ext cx="2078400" cy="4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Contexto y datos</a:t>
            </a:r>
            <a:endParaRPr sz="1600"/>
          </a:p>
        </p:txBody>
      </p:sp>
      <p:sp>
        <p:nvSpPr>
          <p:cNvPr id="297" name="Google Shape;297;p43"/>
          <p:cNvSpPr txBox="1"/>
          <p:nvPr>
            <p:ph idx="21"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TABLA DE CONTENIDOS</a:t>
            </a:r>
            <a:endParaRPr/>
          </a:p>
        </p:txBody>
      </p:sp>
      <p:cxnSp>
        <p:nvCxnSpPr>
          <p:cNvPr id="298" name="Google Shape;298;p43"/>
          <p:cNvCxnSpPr/>
          <p:nvPr/>
        </p:nvCxnSpPr>
        <p:spPr>
          <a:xfrm>
            <a:off x="-19500" y="1152025"/>
            <a:ext cx="9183000" cy="0"/>
          </a:xfrm>
          <a:prstGeom prst="straightConnector1">
            <a:avLst/>
          </a:prstGeom>
          <a:noFill/>
          <a:ln cap="flat" cmpd="sng" w="9525">
            <a:solidFill>
              <a:schemeClr val="dk1"/>
            </a:solidFill>
            <a:prstDash val="solid"/>
            <a:round/>
            <a:headEnd len="med" w="med" type="none"/>
            <a:tailEnd len="med" w="med" type="none"/>
          </a:ln>
        </p:spPr>
      </p:cxnSp>
      <p:pic>
        <p:nvPicPr>
          <p:cNvPr id="299" name="Google Shape;299;p43"/>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300" name="Google Shape;300;p43"/>
          <p:cNvPicPr preferRelativeResize="0"/>
          <p:nvPr/>
        </p:nvPicPr>
        <p:blipFill>
          <a:blip r:embed="rId4">
            <a:alphaModFix/>
          </a:blip>
          <a:stretch>
            <a:fillRect/>
          </a:stretch>
        </p:blipFill>
        <p:spPr>
          <a:xfrm>
            <a:off x="7168700" y="124550"/>
            <a:ext cx="1609085" cy="562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61"/>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72" name="Google Shape;472;p61"/>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73" name="Google Shape;473;p61"/>
          <p:cNvSpPr txBox="1"/>
          <p:nvPr/>
        </p:nvSpPr>
        <p:spPr>
          <a:xfrm>
            <a:off x="270050" y="955500"/>
            <a:ext cx="5290800" cy="37866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00FF"/>
                </a:solidFill>
                <a:latin typeface="Roboto Condensed"/>
                <a:ea typeface="Roboto Condensed"/>
                <a:cs typeface="Roboto Condensed"/>
                <a:sym typeface="Roboto Condensed"/>
              </a:rPr>
              <a:t>def</a:t>
            </a:r>
            <a:r>
              <a:rPr b="1" lang="en" sz="1800">
                <a:latin typeface="Roboto Condensed"/>
                <a:ea typeface="Roboto Condensed"/>
                <a:cs typeface="Roboto Condensed"/>
                <a:sym typeface="Roboto Condensed"/>
              </a:rPr>
              <a:t> scanKDAaG(KDAarray,gameNamesID):</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single=np.zeros([3,5]); cont=[0,0,0]; cK=0    </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for</a:t>
            </a:r>
            <a:r>
              <a:rPr b="1" lang="en" sz="1800">
                <a:latin typeface="Roboto Condensed"/>
                <a:ea typeface="Roboto Condensed"/>
                <a:cs typeface="Roboto Condensed"/>
                <a:sym typeface="Roboto Condensed"/>
              </a:rPr>
              <a:t> f </a:t>
            </a:r>
            <a:r>
              <a:rPr b="1" lang="en" sz="1800">
                <a:solidFill>
                  <a:srgbClr val="0000FF"/>
                </a:solidFill>
                <a:latin typeface="Roboto Condensed"/>
                <a:ea typeface="Roboto Condensed"/>
                <a:cs typeface="Roboto Condensed"/>
                <a:sym typeface="Roboto Condensed"/>
              </a:rPr>
              <a:t>in</a:t>
            </a:r>
            <a:r>
              <a:rPr b="1" lang="en" sz="1800">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range</a:t>
            </a:r>
            <a:r>
              <a:rPr b="1" lang="en" sz="1800">
                <a:latin typeface="Roboto Condensed"/>
                <a:ea typeface="Roboto Condensed"/>
                <a:cs typeface="Roboto Condensed"/>
                <a:sym typeface="Roboto Condensed"/>
              </a:rPr>
              <a:t>(14):                                                </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for</a:t>
            </a:r>
            <a:r>
              <a:rPr b="1" lang="en" sz="1800">
                <a:latin typeface="Roboto Condensed"/>
                <a:ea typeface="Roboto Condensed"/>
                <a:cs typeface="Roboto Condensed"/>
                <a:sym typeface="Roboto Condensed"/>
              </a:rPr>
              <a:t> cG </a:t>
            </a:r>
            <a:r>
              <a:rPr b="1" lang="en" sz="1800">
                <a:solidFill>
                  <a:srgbClr val="0000FF"/>
                </a:solidFill>
                <a:latin typeface="Roboto Condensed"/>
                <a:ea typeface="Roboto Condensed"/>
                <a:cs typeface="Roboto Condensed"/>
                <a:sym typeface="Roboto Condensed"/>
              </a:rPr>
              <a:t>in</a:t>
            </a:r>
            <a:r>
              <a:rPr b="1" lang="en" sz="1800">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range</a:t>
            </a:r>
            <a:r>
              <a:rPr b="1" lang="en" sz="1800">
                <a:latin typeface="Roboto Condensed"/>
                <a:ea typeface="Roboto Condensed"/>
                <a:cs typeface="Roboto Condensed"/>
                <a:sym typeface="Roboto Condensed"/>
              </a:rPr>
              <a:t>(0,15,3):                  </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cK=cG+1  </a:t>
            </a:r>
            <a:r>
              <a:rPr b="1" lang="en" sz="1800">
                <a:solidFill>
                  <a:srgbClr val="4A86E8"/>
                </a:solidFill>
                <a:latin typeface="Roboto Condensed"/>
                <a:ea typeface="Roboto Condensed"/>
                <a:cs typeface="Roboto Condensed"/>
                <a:sym typeface="Roboto Condensed"/>
              </a:rPr>
              <a:t>#la matriz se llenó</a:t>
            </a:r>
            <a:endParaRPr b="1" sz="1800">
              <a:solidFill>
                <a:srgbClr val="4A86E8"/>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for</a:t>
            </a:r>
            <a:r>
              <a:rPr b="1" lang="en" sz="1800">
                <a:latin typeface="Roboto Condensed"/>
                <a:ea typeface="Roboto Condensed"/>
                <a:cs typeface="Roboto Condensed"/>
                <a:sym typeface="Roboto Condensed"/>
              </a:rPr>
              <a:t> i </a:t>
            </a:r>
            <a:r>
              <a:rPr b="1" lang="en" sz="1800">
                <a:solidFill>
                  <a:srgbClr val="0000FF"/>
                </a:solidFill>
                <a:latin typeface="Roboto Condensed"/>
                <a:ea typeface="Roboto Condensed"/>
                <a:cs typeface="Roboto Condensed"/>
                <a:sym typeface="Roboto Condensed"/>
              </a:rPr>
              <a:t>in</a:t>
            </a:r>
            <a:r>
              <a:rPr b="1" lang="en" sz="1800">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range</a:t>
            </a:r>
            <a:r>
              <a:rPr b="1" lang="en" sz="1800">
                <a:latin typeface="Roboto Condensed"/>
                <a:ea typeface="Roboto Condensed"/>
                <a:cs typeface="Roboto Condensed"/>
                <a:sym typeface="Roboto Condensed"/>
              </a:rPr>
              <a:t>(3):</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if </a:t>
            </a:r>
            <a:r>
              <a:rPr b="1" lang="en" sz="1800">
                <a:latin typeface="Roboto Condensed"/>
                <a:ea typeface="Roboto Condensed"/>
                <a:cs typeface="Roboto Condensed"/>
                <a:sym typeface="Roboto Condensed"/>
              </a:rPr>
              <a:t>gameNamesID[0][i]==KDAarray[f][cG]:</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single[i][cont[i]]=KDAarray[f][cK]</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if</a:t>
            </a:r>
            <a:r>
              <a:rPr b="1" lang="en" sz="1800">
                <a:latin typeface="Roboto Condensed"/>
                <a:ea typeface="Roboto Condensed"/>
                <a:cs typeface="Roboto Condensed"/>
                <a:sym typeface="Roboto Condensed"/>
              </a:rPr>
              <a:t> cont[i]&lt;=3:</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cont[i]+=1</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else:</a:t>
            </a:r>
            <a:endParaRPr b="1" sz="1800">
              <a:solidFill>
                <a:srgbClr val="0000FF"/>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break</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return</a:t>
            </a:r>
            <a:r>
              <a:rPr b="1" lang="en" sz="1800">
                <a:latin typeface="Roboto Condensed"/>
                <a:ea typeface="Roboto Condensed"/>
                <a:cs typeface="Roboto Condensed"/>
                <a:sym typeface="Roboto Condensed"/>
              </a:rPr>
              <a:t> single</a:t>
            </a:r>
            <a:endParaRPr b="1" sz="1800">
              <a:solidFill>
                <a:srgbClr val="0000FF"/>
              </a:solidFill>
              <a:latin typeface="Roboto Condensed"/>
              <a:ea typeface="Roboto Condensed"/>
              <a:cs typeface="Roboto Condensed"/>
              <a:sym typeface="Roboto Condensed"/>
            </a:endParaRPr>
          </a:p>
        </p:txBody>
      </p:sp>
      <p:sp>
        <p:nvSpPr>
          <p:cNvPr id="474" name="Google Shape;474;p61"/>
          <p:cNvSpPr txBox="1"/>
          <p:nvPr/>
        </p:nvSpPr>
        <p:spPr>
          <a:xfrm>
            <a:off x="1362575" y="399000"/>
            <a:ext cx="42474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Pregunta 4- Mejor Kda por juego</a:t>
            </a:r>
            <a:endParaRPr/>
          </a:p>
        </p:txBody>
      </p:sp>
      <p:sp>
        <p:nvSpPr>
          <p:cNvPr id="475" name="Google Shape;475;p61"/>
          <p:cNvSpPr txBox="1"/>
          <p:nvPr/>
        </p:nvSpPr>
        <p:spPr>
          <a:xfrm>
            <a:off x="5806375" y="955500"/>
            <a:ext cx="3177600" cy="29553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Escanea los índices de juegos almacenados en kdaData (de manera secuencial) y almacena el kda correspondiente a ese par de datos.</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#3 contadores (en formato de una lista) mantienen tracking de que no sean más de 5 datos, los mismos contadores junto a un if cortan el ciclo una vez.</a:t>
            </a:r>
            <a:endParaRPr b="1"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2"/>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81" name="Google Shape;481;p62"/>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82" name="Google Shape;482;p62"/>
          <p:cNvSpPr txBox="1"/>
          <p:nvPr/>
        </p:nvSpPr>
        <p:spPr>
          <a:xfrm>
            <a:off x="145525" y="759475"/>
            <a:ext cx="6078300" cy="40635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00FF"/>
                </a:solidFill>
                <a:latin typeface="Roboto Condensed"/>
                <a:ea typeface="Roboto Condensed"/>
                <a:cs typeface="Roboto Condensed"/>
                <a:sym typeface="Roboto Condensed"/>
              </a:rPr>
              <a:t>def</a:t>
            </a: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encontrarMejor</a:t>
            </a:r>
            <a:r>
              <a:rPr b="1" lang="en" sz="1800">
                <a:solidFill>
                  <a:schemeClr val="dk1"/>
                </a:solidFill>
                <a:latin typeface="Roboto Condensed"/>
                <a:ea typeface="Roboto Condensed"/>
                <a:cs typeface="Roboto Condensed"/>
                <a:sym typeface="Roboto Condensed"/>
              </a:rPr>
              <a:t>(first5Array,gameNTID):</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best=np.zeros([2,3]);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for</a:t>
            </a:r>
            <a:r>
              <a:rPr b="1" lang="en" sz="1800">
                <a:solidFill>
                  <a:schemeClr val="dk1"/>
                </a:solidFill>
                <a:latin typeface="Roboto Condensed"/>
                <a:ea typeface="Roboto Condensed"/>
                <a:cs typeface="Roboto Condensed"/>
                <a:sym typeface="Roboto Condensed"/>
              </a:rPr>
              <a:t> f </a:t>
            </a:r>
            <a:r>
              <a:rPr b="1" lang="en" sz="1800">
                <a:solidFill>
                  <a:srgbClr val="0000FF"/>
                </a:solidFill>
                <a:latin typeface="Roboto Condensed"/>
                <a:ea typeface="Roboto Condensed"/>
                <a:cs typeface="Roboto Condensed"/>
                <a:sym typeface="Roboto Condensed"/>
              </a:rPr>
              <a:t>in</a:t>
            </a: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range</a:t>
            </a:r>
            <a:r>
              <a:rPr b="1" lang="en" sz="1800">
                <a:solidFill>
                  <a:schemeClr val="dk1"/>
                </a:solidFill>
                <a:latin typeface="Roboto Condensed"/>
                <a:ea typeface="Roboto Condensed"/>
                <a:cs typeface="Roboto Condensed"/>
                <a:sym typeface="Roboto Condensed"/>
              </a:rPr>
              <a:t>(3):</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firstV=first5Array[f][0]</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best[0][f]=firstV; best[1][f]=gameNTID[0][f]</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for</a:t>
            </a:r>
            <a:r>
              <a:rPr b="1" lang="en" sz="1800">
                <a:solidFill>
                  <a:schemeClr val="dk1"/>
                </a:solidFill>
                <a:latin typeface="Roboto Condensed"/>
                <a:ea typeface="Roboto Condensed"/>
                <a:cs typeface="Roboto Condensed"/>
                <a:sym typeface="Roboto Condensed"/>
              </a:rPr>
              <a:t> c </a:t>
            </a:r>
            <a:r>
              <a:rPr b="1" lang="en" sz="1800">
                <a:solidFill>
                  <a:srgbClr val="0000FF"/>
                </a:solidFill>
                <a:latin typeface="Roboto Condensed"/>
                <a:ea typeface="Roboto Condensed"/>
                <a:cs typeface="Roboto Condensed"/>
                <a:sym typeface="Roboto Condensed"/>
              </a:rPr>
              <a:t>in</a:t>
            </a: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range</a:t>
            </a:r>
            <a:r>
              <a:rPr b="1" lang="en" sz="1800">
                <a:solidFill>
                  <a:schemeClr val="dk1"/>
                </a:solidFill>
                <a:latin typeface="Roboto Condensed"/>
                <a:ea typeface="Roboto Condensed"/>
                <a:cs typeface="Roboto Condensed"/>
                <a:sym typeface="Roboto Condensed"/>
              </a:rPr>
              <a:t>(5):</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current=first5Array[f][c]</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if</a:t>
            </a:r>
            <a:r>
              <a:rPr b="1" lang="en" sz="1800">
                <a:solidFill>
                  <a:schemeClr val="dk1"/>
                </a:solidFill>
                <a:latin typeface="Roboto Condensed"/>
                <a:ea typeface="Roboto Condensed"/>
                <a:cs typeface="Roboto Condensed"/>
                <a:sym typeface="Roboto Condensed"/>
              </a:rPr>
              <a:t> firstV&lt;current:</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best[0][f]=current</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return</a:t>
            </a:r>
            <a:r>
              <a:rPr b="1" lang="en" sz="1800">
                <a:solidFill>
                  <a:schemeClr val="dk1"/>
                </a:solidFill>
                <a:latin typeface="Roboto Condensed"/>
                <a:ea typeface="Roboto Condensed"/>
                <a:cs typeface="Roboto Condensed"/>
                <a:sym typeface="Roboto Condensed"/>
              </a:rPr>
              <a:t> best</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KDAscanned=</a:t>
            </a:r>
            <a:r>
              <a:rPr b="1" lang="en" sz="1800">
                <a:solidFill>
                  <a:srgbClr val="FF0000"/>
                </a:solidFill>
                <a:latin typeface="Roboto Condensed"/>
                <a:ea typeface="Roboto Condensed"/>
                <a:cs typeface="Roboto Condensed"/>
                <a:sym typeface="Roboto Condensed"/>
              </a:rPr>
              <a:t>scanKDAaG</a:t>
            </a:r>
            <a:r>
              <a:rPr b="1" lang="en" sz="1800">
                <a:solidFill>
                  <a:schemeClr val="dk1"/>
                </a:solidFill>
                <a:latin typeface="Roboto Condensed"/>
                <a:ea typeface="Roboto Condensed"/>
                <a:cs typeface="Roboto Condensed"/>
                <a:sym typeface="Roboto Condensed"/>
              </a:rPr>
              <a:t>(KDAdata,JuegoNTNID); best=</a:t>
            </a:r>
            <a:r>
              <a:rPr b="1" lang="en" sz="1800">
                <a:solidFill>
                  <a:srgbClr val="FF0000"/>
                </a:solidFill>
                <a:latin typeface="Roboto Condensed"/>
                <a:ea typeface="Roboto Condensed"/>
                <a:cs typeface="Roboto Condensed"/>
                <a:sym typeface="Roboto Condensed"/>
              </a:rPr>
              <a:t>encontrarMejor</a:t>
            </a:r>
            <a:r>
              <a:rPr b="1" lang="en" sz="1800">
                <a:solidFill>
                  <a:schemeClr val="dk1"/>
                </a:solidFill>
                <a:latin typeface="Roboto Condensed"/>
                <a:ea typeface="Roboto Condensed"/>
                <a:cs typeface="Roboto Condensed"/>
                <a:sym typeface="Roboto Condensed"/>
              </a:rPr>
              <a:t>(KDAscanned,JuegoNTNID)  </a:t>
            </a:r>
            <a:endParaRPr b="1" sz="1800">
              <a:solidFill>
                <a:srgbClr val="0000FF"/>
              </a:solidFill>
              <a:latin typeface="Roboto Condensed"/>
              <a:ea typeface="Roboto Condensed"/>
              <a:cs typeface="Roboto Condensed"/>
              <a:sym typeface="Roboto Condensed"/>
            </a:endParaRPr>
          </a:p>
        </p:txBody>
      </p:sp>
      <p:sp>
        <p:nvSpPr>
          <p:cNvPr id="483" name="Google Shape;483;p62"/>
          <p:cNvSpPr txBox="1"/>
          <p:nvPr/>
        </p:nvSpPr>
        <p:spPr>
          <a:xfrm>
            <a:off x="6604300" y="955500"/>
            <a:ext cx="2379600" cy="28167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900">
                <a:solidFill>
                  <a:schemeClr val="dk1"/>
                </a:solidFill>
                <a:latin typeface="Roboto Condensed"/>
                <a:ea typeface="Roboto Condensed"/>
                <a:cs typeface="Roboto Condensed"/>
                <a:sym typeface="Roboto Condensed"/>
              </a:rPr>
              <a:t>Procesamiento. encontrar el kda más alto en cada juego y lo guarda junto a un </a:t>
            </a:r>
            <a:r>
              <a:rPr b="1" lang="en" sz="1900">
                <a:solidFill>
                  <a:schemeClr val="dk1"/>
                </a:solidFill>
                <a:latin typeface="Roboto Condensed"/>
                <a:ea typeface="Roboto Condensed"/>
                <a:cs typeface="Roboto Condensed"/>
                <a:sym typeface="Roboto Condensed"/>
              </a:rPr>
              <a:t>índice</a:t>
            </a:r>
            <a:r>
              <a:rPr b="1" lang="en" sz="1900">
                <a:solidFill>
                  <a:schemeClr val="dk1"/>
                </a:solidFill>
                <a:latin typeface="Roboto Condensed"/>
                <a:ea typeface="Roboto Condensed"/>
                <a:cs typeface="Roboto Condensed"/>
                <a:sym typeface="Roboto Condensed"/>
              </a:rPr>
              <a:t> correspondiente al juego en la fila de abajo y guardar en la variable llamada </a:t>
            </a:r>
            <a:r>
              <a:rPr b="1" lang="en" sz="1900">
                <a:solidFill>
                  <a:srgbClr val="FF0000"/>
                </a:solidFill>
                <a:latin typeface="Roboto Condensed"/>
                <a:ea typeface="Roboto Condensed"/>
                <a:cs typeface="Roboto Condensed"/>
                <a:sym typeface="Roboto Condensed"/>
              </a:rPr>
              <a:t>KDAscanned</a:t>
            </a:r>
            <a:endParaRPr b="1" sz="1900">
              <a:solidFill>
                <a:srgbClr val="FF0000"/>
              </a:solidFill>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63"/>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89" name="Google Shape;489;p63"/>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90" name="Google Shape;490;p63"/>
          <p:cNvSpPr txBox="1"/>
          <p:nvPr/>
        </p:nvSpPr>
        <p:spPr>
          <a:xfrm>
            <a:off x="145525" y="759475"/>
            <a:ext cx="5206800" cy="37866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rgbClr val="0000FF"/>
                </a:solidFill>
                <a:latin typeface="Roboto Condensed"/>
                <a:ea typeface="Roboto Condensed"/>
                <a:cs typeface="Roboto Condensed"/>
                <a:sym typeface="Roboto Condensed"/>
              </a:rPr>
              <a:t>def</a:t>
            </a: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gameIDNTtoStr</a:t>
            </a:r>
            <a:r>
              <a:rPr b="1" lang="en" sz="1800">
                <a:solidFill>
                  <a:schemeClr val="dk1"/>
                </a:solidFill>
                <a:latin typeface="Roboto Condensed"/>
                <a:ea typeface="Roboto Condensed"/>
                <a:cs typeface="Roboto Condensed"/>
                <a:sym typeface="Roboto Condensed"/>
              </a:rPr>
              <a:t>(first5array,gamestr,gameID,mejor):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 print</a:t>
            </a:r>
            <a:r>
              <a:rPr b="1" lang="en" sz="1800">
                <a:solidFill>
                  <a:schemeClr val="dk1"/>
                </a:solidFill>
                <a:latin typeface="Roboto Condensed"/>
                <a:ea typeface="Roboto Condensed"/>
                <a:cs typeface="Roboto Condensed"/>
                <a:sym typeface="Roboto Condensed"/>
              </a:rPr>
              <a:t>("\n")</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print</a:t>
            </a:r>
            <a:r>
              <a:rPr b="1" lang="en" sz="1800">
                <a:solidFill>
                  <a:schemeClr val="dk1"/>
                </a:solidFill>
                <a:latin typeface="Roboto Condensed"/>
                <a:ea typeface="Roboto Condensed"/>
                <a:cs typeface="Roboto Condensed"/>
                <a:sym typeface="Roboto Condensed"/>
              </a:rPr>
              <a:t>("-----------Pregunta 4------------")</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 print</a:t>
            </a:r>
            <a:r>
              <a:rPr b="1" lang="en" sz="1800">
                <a:solidFill>
                  <a:schemeClr val="dk1"/>
                </a:solidFill>
                <a:latin typeface="Roboto Condensed"/>
                <a:ea typeface="Roboto Condensed"/>
                <a:cs typeface="Roboto Condensed"/>
                <a:sym typeface="Roboto Condensed"/>
              </a:rPr>
              <a:t>("Los mejores KDA son los siguientes")</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 print</a:t>
            </a:r>
            <a:r>
              <a:rPr b="1" lang="en" sz="1800">
                <a:solidFill>
                  <a:schemeClr val="dk1"/>
                </a:solidFill>
                <a:latin typeface="Roboto Condensed"/>
                <a:ea typeface="Roboto Condensed"/>
                <a:cs typeface="Roboto Condensed"/>
                <a:sym typeface="Roboto Condensed"/>
              </a:rPr>
              <a:t>('\n')</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for</a:t>
            </a:r>
            <a:r>
              <a:rPr b="1" lang="en" sz="1800">
                <a:solidFill>
                  <a:schemeClr val="dk1"/>
                </a:solidFill>
                <a:latin typeface="Roboto Condensed"/>
                <a:ea typeface="Roboto Condensed"/>
                <a:cs typeface="Roboto Condensed"/>
                <a:sym typeface="Roboto Condensed"/>
              </a:rPr>
              <a:t> comp </a:t>
            </a:r>
            <a:r>
              <a:rPr b="1" lang="en" sz="1800">
                <a:solidFill>
                  <a:srgbClr val="0000FF"/>
                </a:solidFill>
                <a:latin typeface="Roboto Condensed"/>
                <a:ea typeface="Roboto Condensed"/>
                <a:cs typeface="Roboto Condensed"/>
                <a:sym typeface="Roboto Condensed"/>
              </a:rPr>
              <a:t>in</a:t>
            </a: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range</a:t>
            </a:r>
            <a:r>
              <a:rPr b="1" lang="en" sz="1800">
                <a:solidFill>
                  <a:schemeClr val="dk1"/>
                </a:solidFill>
                <a:latin typeface="Roboto Condensed"/>
                <a:ea typeface="Roboto Condensed"/>
                <a:cs typeface="Roboto Condensed"/>
                <a:sym typeface="Roboto Condensed"/>
              </a:rPr>
              <a:t>(3):</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for</a:t>
            </a:r>
            <a:r>
              <a:rPr b="1" lang="en" sz="1800">
                <a:solidFill>
                  <a:schemeClr val="dk1"/>
                </a:solidFill>
                <a:latin typeface="Roboto Condensed"/>
                <a:ea typeface="Roboto Condensed"/>
                <a:cs typeface="Roboto Condensed"/>
                <a:sym typeface="Roboto Condensed"/>
              </a:rPr>
              <a:t> c in </a:t>
            </a:r>
            <a:r>
              <a:rPr b="1" lang="en" sz="1800">
                <a:solidFill>
                  <a:srgbClr val="FF0000"/>
                </a:solidFill>
                <a:latin typeface="Roboto Condensed"/>
                <a:ea typeface="Roboto Condensed"/>
                <a:cs typeface="Roboto Condensed"/>
                <a:sym typeface="Roboto Condensed"/>
              </a:rPr>
              <a:t>range</a:t>
            </a:r>
            <a:r>
              <a:rPr b="1" lang="en" sz="1800">
                <a:solidFill>
                  <a:schemeClr val="dk1"/>
                </a:solidFill>
                <a:latin typeface="Roboto Condensed"/>
                <a:ea typeface="Roboto Condensed"/>
                <a:cs typeface="Roboto Condensed"/>
                <a:sym typeface="Roboto Condensed"/>
              </a:rPr>
              <a:t>(3):</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if</a:t>
            </a:r>
            <a:r>
              <a:rPr b="1" lang="en" sz="1800">
                <a:solidFill>
                  <a:schemeClr val="dk1"/>
                </a:solidFill>
                <a:latin typeface="Roboto Condensed"/>
                <a:ea typeface="Roboto Condensed"/>
                <a:cs typeface="Roboto Condensed"/>
                <a:sym typeface="Roboto Condensed"/>
              </a:rPr>
              <a:t> first5array[1][comp]==gameID[0][c]:</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  print</a:t>
            </a:r>
            <a:r>
              <a:rPr b="1" lang="en" sz="1800">
                <a:solidFill>
                  <a:schemeClr val="dk1"/>
                </a:solidFill>
                <a:latin typeface="Roboto Condensed"/>
                <a:ea typeface="Roboto Condensed"/>
                <a:cs typeface="Roboto Condensed"/>
                <a:sym typeface="Roboto Condensed"/>
              </a:rPr>
              <a:t>("En", gamestr[c],":",mejor[0][c])</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gameIDNTtoStr(best,JuegoNT,JuegoNTNID,best)</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endParaRPr b="1" sz="1800">
              <a:solidFill>
                <a:srgbClr val="0000FF"/>
              </a:solidFill>
              <a:latin typeface="Roboto Condensed"/>
              <a:ea typeface="Roboto Condensed"/>
              <a:cs typeface="Roboto Condensed"/>
              <a:sym typeface="Roboto Condensed"/>
            </a:endParaRPr>
          </a:p>
        </p:txBody>
      </p:sp>
      <p:sp>
        <p:nvSpPr>
          <p:cNvPr id="491" name="Google Shape;491;p63"/>
          <p:cNvSpPr txBox="1"/>
          <p:nvPr/>
        </p:nvSpPr>
        <p:spPr>
          <a:xfrm>
            <a:off x="5634525" y="955500"/>
            <a:ext cx="3349500" cy="7389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Salida. Conversion Ids a string y procesamiento output</a:t>
            </a:r>
            <a:endParaRPr b="1" sz="1900">
              <a:solidFill>
                <a:srgbClr val="FF0000"/>
              </a:solidFill>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64"/>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497" name="Google Shape;497;p64"/>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498" name="Google Shape;498;p64"/>
          <p:cNvSpPr txBox="1"/>
          <p:nvPr/>
        </p:nvSpPr>
        <p:spPr>
          <a:xfrm>
            <a:off x="270050" y="955500"/>
            <a:ext cx="6186900" cy="26781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00FF"/>
                </a:solidFill>
                <a:latin typeface="Roboto Condensed"/>
                <a:ea typeface="Roboto Condensed"/>
                <a:cs typeface="Roboto Condensed"/>
                <a:sym typeface="Roboto Condensed"/>
              </a:rPr>
              <a:t>def </a:t>
            </a:r>
            <a:r>
              <a:rPr b="1" lang="en" sz="1800">
                <a:solidFill>
                  <a:srgbClr val="FF0000"/>
                </a:solidFill>
                <a:latin typeface="Roboto Condensed"/>
                <a:ea typeface="Roboto Condensed"/>
                <a:cs typeface="Roboto Condensed"/>
                <a:sym typeface="Roboto Condensed"/>
              </a:rPr>
              <a:t>totalMatches</a:t>
            </a:r>
            <a:r>
              <a:rPr b="1" lang="en" sz="1800">
                <a:solidFill>
                  <a:schemeClr val="dk1"/>
                </a:solidFill>
                <a:latin typeface="Roboto Condensed"/>
                <a:ea typeface="Roboto Condensed"/>
                <a:cs typeface="Roboto Condensed"/>
                <a:sym typeface="Roboto Condensed"/>
              </a:rPr>
              <a:t>(matchesArr):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total=0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for</a:t>
            </a:r>
            <a:r>
              <a:rPr b="1" lang="en" sz="1800">
                <a:solidFill>
                  <a:schemeClr val="dk1"/>
                </a:solidFill>
                <a:latin typeface="Roboto Condensed"/>
                <a:ea typeface="Roboto Condensed"/>
                <a:cs typeface="Roboto Condensed"/>
                <a:sym typeface="Roboto Condensed"/>
              </a:rPr>
              <a:t> i</a:t>
            </a:r>
            <a:r>
              <a:rPr b="1" lang="en" sz="1800">
                <a:solidFill>
                  <a:srgbClr val="0000FF"/>
                </a:solidFill>
                <a:latin typeface="Roboto Condensed"/>
                <a:ea typeface="Roboto Condensed"/>
                <a:cs typeface="Roboto Condensed"/>
                <a:sym typeface="Roboto Condensed"/>
              </a:rPr>
              <a:t> in</a:t>
            </a:r>
            <a:r>
              <a:rPr b="1" lang="en" sz="1800">
                <a:solidFill>
                  <a:schemeClr val="dk1"/>
                </a:solidFill>
                <a:latin typeface="Roboto Condensed"/>
                <a:ea typeface="Roboto Condensed"/>
                <a:cs typeface="Roboto Condensed"/>
                <a:sym typeface="Roboto Condensed"/>
              </a:rPr>
              <a:t> </a:t>
            </a:r>
            <a:r>
              <a:rPr b="1" lang="en" sz="1800">
                <a:solidFill>
                  <a:srgbClr val="FF0000"/>
                </a:solidFill>
                <a:latin typeface="Roboto Condensed"/>
                <a:ea typeface="Roboto Condensed"/>
                <a:cs typeface="Roboto Condensed"/>
                <a:sym typeface="Roboto Condensed"/>
              </a:rPr>
              <a:t>range</a:t>
            </a:r>
            <a:r>
              <a:rPr b="1" lang="en" sz="1800">
                <a:solidFill>
                  <a:schemeClr val="dk1"/>
                </a:solidFill>
                <a:latin typeface="Roboto Condensed"/>
                <a:ea typeface="Roboto Condensed"/>
                <a:cs typeface="Roboto Condensed"/>
                <a:sym typeface="Roboto Condensed"/>
              </a:rPr>
              <a:t>(4):</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total=total+matchesArr[3][i]</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   </a:t>
            </a:r>
            <a:r>
              <a:rPr b="1" lang="en" sz="1800">
                <a:solidFill>
                  <a:srgbClr val="0000FF"/>
                </a:solidFill>
                <a:latin typeface="Roboto Condensed"/>
                <a:ea typeface="Roboto Condensed"/>
                <a:cs typeface="Roboto Condensed"/>
                <a:sym typeface="Roboto Condensed"/>
              </a:rPr>
              <a:t> return</a:t>
            </a:r>
            <a:r>
              <a:rPr b="1" lang="en" sz="1800">
                <a:solidFill>
                  <a:schemeClr val="dk1"/>
                </a:solidFill>
                <a:latin typeface="Roboto Condensed"/>
                <a:ea typeface="Roboto Condensed"/>
                <a:cs typeface="Roboto Condensed"/>
                <a:sym typeface="Roboto Condensed"/>
              </a:rPr>
              <a:t>(total)</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matchesTot=totalMatches(PData)           </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rgbClr val="FF0000"/>
                </a:solidFill>
                <a:latin typeface="Roboto Condensed"/>
                <a:ea typeface="Roboto Condensed"/>
                <a:cs typeface="Roboto Condensed"/>
                <a:sym typeface="Roboto Condensed"/>
              </a:rPr>
              <a:t>print</a:t>
            </a:r>
            <a:r>
              <a:rPr b="1" lang="en" sz="1800">
                <a:solidFill>
                  <a:schemeClr val="dk1"/>
                </a:solidFill>
                <a:latin typeface="Roboto Condensed"/>
                <a:ea typeface="Roboto Condensed"/>
                <a:cs typeface="Roboto Condensed"/>
                <a:sym typeface="Roboto Condensed"/>
              </a:rPr>
              <a:t>('\n'); print("----------------Pregunta 5---------------")</a:t>
            </a:r>
            <a:endParaRPr b="1"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800">
                <a:solidFill>
                  <a:srgbClr val="FF0000"/>
                </a:solidFill>
                <a:latin typeface="Roboto Condensed"/>
                <a:ea typeface="Roboto Condensed"/>
                <a:cs typeface="Roboto Condensed"/>
                <a:sym typeface="Roboto Condensed"/>
              </a:rPr>
              <a:t>print</a:t>
            </a:r>
            <a:r>
              <a:rPr b="1" lang="en" sz="1800">
                <a:solidFill>
                  <a:schemeClr val="dk1"/>
                </a:solidFill>
                <a:latin typeface="Roboto Condensed"/>
                <a:ea typeface="Roboto Condensed"/>
                <a:cs typeface="Roboto Condensed"/>
                <a:sym typeface="Roboto Condensed"/>
              </a:rPr>
              <a:t>("La cantidad total de partidas jugadas es: ", matchesTot)</a:t>
            </a:r>
            <a:endParaRPr b="1" sz="1800">
              <a:solidFill>
                <a:srgbClr val="0000FF"/>
              </a:solidFill>
              <a:latin typeface="Roboto Condensed"/>
              <a:ea typeface="Roboto Condensed"/>
              <a:cs typeface="Roboto Condensed"/>
              <a:sym typeface="Roboto Condensed"/>
            </a:endParaRPr>
          </a:p>
        </p:txBody>
      </p:sp>
      <p:sp>
        <p:nvSpPr>
          <p:cNvPr id="499" name="Google Shape;499;p64"/>
          <p:cNvSpPr txBox="1"/>
          <p:nvPr/>
        </p:nvSpPr>
        <p:spPr>
          <a:xfrm>
            <a:off x="1362575" y="399000"/>
            <a:ext cx="52050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Pregunta 5- Cantidad total de partidas jugadas</a:t>
            </a:r>
            <a:endParaRPr/>
          </a:p>
        </p:txBody>
      </p:sp>
      <p:sp>
        <p:nvSpPr>
          <p:cNvPr id="500" name="Google Shape;500;p64"/>
          <p:cNvSpPr txBox="1"/>
          <p:nvPr/>
        </p:nvSpPr>
        <p:spPr>
          <a:xfrm>
            <a:off x="6800725" y="955500"/>
            <a:ext cx="2183400" cy="2401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S</a:t>
            </a:r>
            <a:r>
              <a:rPr b="1" lang="en" sz="1800">
                <a:solidFill>
                  <a:schemeClr val="dk1"/>
                </a:solidFill>
                <a:latin typeface="Roboto Condensed"/>
                <a:ea typeface="Roboto Condensed"/>
                <a:cs typeface="Roboto Condensed"/>
                <a:sym typeface="Roboto Condensed"/>
              </a:rPr>
              <a:t>uma las partidas totales, indiferente de juego o jugador (las totales estaban almacenadas por jugador en la matriz PData y muestra los datos en pantalla.</a:t>
            </a:r>
            <a:endParaRPr b="1"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grpSp>
        <p:nvGrpSpPr>
          <p:cNvPr id="505" name="Google Shape;505;p65"/>
          <p:cNvGrpSpPr/>
          <p:nvPr/>
        </p:nvGrpSpPr>
        <p:grpSpPr>
          <a:xfrm flipH="1">
            <a:off x="0" y="1403775"/>
            <a:ext cx="9144125" cy="855300"/>
            <a:chOff x="0" y="1403775"/>
            <a:chExt cx="9144125" cy="855300"/>
          </a:xfrm>
        </p:grpSpPr>
        <p:sp>
          <p:nvSpPr>
            <p:cNvPr id="506" name="Google Shape;506;p65"/>
            <p:cNvSpPr/>
            <p:nvPr/>
          </p:nvSpPr>
          <p:spPr>
            <a:xfrm>
              <a:off x="0" y="1403775"/>
              <a:ext cx="713400" cy="85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5"/>
            <p:cNvSpPr/>
            <p:nvPr/>
          </p:nvSpPr>
          <p:spPr>
            <a:xfrm>
              <a:off x="2626325" y="1403775"/>
              <a:ext cx="6517800" cy="85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8" name="Google Shape;508;p65"/>
          <p:cNvCxnSpPr/>
          <p:nvPr/>
        </p:nvCxnSpPr>
        <p:spPr>
          <a:xfrm>
            <a:off x="-19500" y="3837900"/>
            <a:ext cx="9183000" cy="0"/>
          </a:xfrm>
          <a:prstGeom prst="straightConnector1">
            <a:avLst/>
          </a:prstGeom>
          <a:noFill/>
          <a:ln cap="flat" cmpd="sng" w="9525">
            <a:solidFill>
              <a:schemeClr val="dk1"/>
            </a:solidFill>
            <a:prstDash val="solid"/>
            <a:round/>
            <a:headEnd len="med" w="med" type="none"/>
            <a:tailEnd len="med" w="med" type="none"/>
          </a:ln>
        </p:spPr>
      </p:cxnSp>
      <p:sp>
        <p:nvSpPr>
          <p:cNvPr id="509" name="Google Shape;509;p65"/>
          <p:cNvSpPr txBox="1"/>
          <p:nvPr>
            <p:ph type="title"/>
          </p:nvPr>
        </p:nvSpPr>
        <p:spPr>
          <a:xfrm flipH="1">
            <a:off x="-108600" y="2998800"/>
            <a:ext cx="85395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PRESENTACIÓN DE RESULTADOS Y JUSTIFICACIÓN </a:t>
            </a:r>
            <a:endParaRPr/>
          </a:p>
        </p:txBody>
      </p:sp>
      <p:sp>
        <p:nvSpPr>
          <p:cNvPr id="510" name="Google Shape;510;p65"/>
          <p:cNvSpPr txBox="1"/>
          <p:nvPr>
            <p:ph idx="2" type="title"/>
          </p:nvPr>
        </p:nvSpPr>
        <p:spPr>
          <a:xfrm flipH="1">
            <a:off x="6517800" y="1320075"/>
            <a:ext cx="1913100" cy="10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66"/>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516" name="Google Shape;516;p66"/>
          <p:cNvPicPr preferRelativeResize="0"/>
          <p:nvPr/>
        </p:nvPicPr>
        <p:blipFill>
          <a:blip r:embed="rId4">
            <a:alphaModFix/>
          </a:blip>
          <a:stretch>
            <a:fillRect/>
          </a:stretch>
        </p:blipFill>
        <p:spPr>
          <a:xfrm>
            <a:off x="7168700" y="124550"/>
            <a:ext cx="1609085" cy="562750"/>
          </a:xfrm>
          <a:prstGeom prst="rect">
            <a:avLst/>
          </a:prstGeom>
          <a:noFill/>
          <a:ln>
            <a:noFill/>
          </a:ln>
        </p:spPr>
      </p:pic>
      <p:graphicFrame>
        <p:nvGraphicFramePr>
          <p:cNvPr id="517" name="Google Shape;517;p66"/>
          <p:cNvGraphicFramePr/>
          <p:nvPr/>
        </p:nvGraphicFramePr>
        <p:xfrm>
          <a:off x="222050" y="845400"/>
          <a:ext cx="3000000" cy="3000000"/>
        </p:xfrm>
        <a:graphic>
          <a:graphicData uri="http://schemas.openxmlformats.org/drawingml/2006/table">
            <a:tbl>
              <a:tblPr>
                <a:noFill/>
                <a:tableStyleId>{0FA2B8EC-E83A-4AD5-9AD9-BC19BEBE920A}</a:tableStyleId>
              </a:tblPr>
              <a:tblGrid>
                <a:gridCol w="4337650"/>
                <a:gridCol w="4411300"/>
              </a:tblGrid>
              <a:tr h="430425">
                <a:tc>
                  <a:txBody>
                    <a:bodyPr/>
                    <a:lstStyle/>
                    <a:p>
                      <a:pPr indent="0" lvl="0" marL="0" rtl="0" algn="l">
                        <a:spcBef>
                          <a:spcPts val="0"/>
                        </a:spcBef>
                        <a:spcAft>
                          <a:spcPts val="0"/>
                        </a:spcAft>
                        <a:buNone/>
                      </a:pPr>
                      <a:r>
                        <a:rPr b="1" lang="en" sz="1600"/>
                        <a:t>partidas.txt</a:t>
                      </a:r>
                      <a:endParaRPr b="1" sz="1600"/>
                    </a:p>
                  </a:txBody>
                  <a:tcPr marT="91425" marB="91425" marR="91425" marL="91425"/>
                </a:tc>
                <a:tc>
                  <a:txBody>
                    <a:bodyPr/>
                    <a:lstStyle/>
                    <a:p>
                      <a:pPr indent="0" lvl="0" marL="0" rtl="0" algn="l">
                        <a:spcBef>
                          <a:spcPts val="0"/>
                        </a:spcBef>
                        <a:spcAft>
                          <a:spcPts val="0"/>
                        </a:spcAft>
                        <a:buNone/>
                      </a:pPr>
                      <a:r>
                        <a:rPr b="1" lang="en" sz="1600"/>
                        <a:t>partidas2.txt</a:t>
                      </a:r>
                      <a:endParaRPr b="1" sz="1600"/>
                    </a:p>
                  </a:txBody>
                  <a:tcPr marT="91425" marB="91425" marR="91425" marL="91425"/>
                </a:tc>
              </a:tr>
              <a:tr h="1482075">
                <a:tc>
                  <a:txBody>
                    <a:bodyPr/>
                    <a:lstStyle/>
                    <a:p>
                      <a:pPr indent="0" lvl="0" marL="0" rtl="0" algn="l">
                        <a:spcBef>
                          <a:spcPts val="0"/>
                        </a:spcBef>
                        <a:spcAft>
                          <a:spcPts val="0"/>
                        </a:spcAft>
                        <a:buNone/>
                      </a:pPr>
                      <a:r>
                        <a:rPr lang="en" sz="1500"/>
                        <a:t>LOL,DERROTA,6/6/15,NORMAL,PABLO</a:t>
                      </a:r>
                      <a:endParaRPr sz="1500"/>
                    </a:p>
                    <a:p>
                      <a:pPr indent="0" lvl="0" marL="0" rtl="0" algn="l">
                        <a:spcBef>
                          <a:spcPts val="0"/>
                        </a:spcBef>
                        <a:spcAft>
                          <a:spcPts val="0"/>
                        </a:spcAft>
                        <a:buNone/>
                      </a:pPr>
                      <a:r>
                        <a:rPr lang="en" sz="1500"/>
                        <a:t>VALORANT,VICTORIA,10/2/3,CLASIFICATORIA,JOSE</a:t>
                      </a:r>
                      <a:endParaRPr sz="1500"/>
                    </a:p>
                    <a:p>
                      <a:pPr indent="0" lvl="0" marL="0" rtl="0" algn="l">
                        <a:spcBef>
                          <a:spcPts val="0"/>
                        </a:spcBef>
                        <a:spcAft>
                          <a:spcPts val="0"/>
                        </a:spcAft>
                        <a:buNone/>
                      </a:pPr>
                      <a:r>
                        <a:rPr lang="en" sz="1500"/>
                        <a:t>LOL,DERROTA,4/3/13,CLASIFICATORIA,PABLO</a:t>
                      </a:r>
                      <a:endParaRPr sz="1500"/>
                    </a:p>
                    <a:p>
                      <a:pPr indent="0" lvl="0" marL="0" rtl="0" algn="l">
                        <a:spcBef>
                          <a:spcPts val="0"/>
                        </a:spcBef>
                        <a:spcAft>
                          <a:spcPts val="0"/>
                        </a:spcAft>
                        <a:buNone/>
                      </a:pPr>
                      <a:r>
                        <a:rPr lang="en" sz="1500"/>
                        <a:t>OVERWATCH,VICTORIA,7/8/2,CLASIFICATORIA,PABLO</a:t>
                      </a:r>
                      <a:endParaRPr sz="1500"/>
                    </a:p>
                    <a:p>
                      <a:pPr indent="0" lvl="0" marL="0" rtl="0" algn="l">
                        <a:spcBef>
                          <a:spcPts val="0"/>
                        </a:spcBef>
                        <a:spcAft>
                          <a:spcPts val="0"/>
                        </a:spcAft>
                        <a:buNone/>
                      </a:pPr>
                      <a:r>
                        <a:rPr lang="en" sz="1500"/>
                        <a:t>OVERWATCH,DERROTA,10/8/4,CLASIFICATORIA,PABLO</a:t>
                      </a:r>
                      <a:endParaRPr sz="1500"/>
                    </a:p>
                    <a:p>
                      <a:pPr indent="0" lvl="0" marL="0" rtl="0" algn="l">
                        <a:spcBef>
                          <a:spcPts val="0"/>
                        </a:spcBef>
                        <a:spcAft>
                          <a:spcPts val="0"/>
                        </a:spcAft>
                        <a:buNone/>
                      </a:pPr>
                      <a:r>
                        <a:rPr lang="en" sz="1500"/>
                        <a:t>VALORANT,VICTORIA,4/6/2,CLASIFICATORIA,PABLO</a:t>
                      </a:r>
                      <a:endParaRPr sz="1500"/>
                    </a:p>
                    <a:p>
                      <a:pPr indent="0" lvl="0" marL="0" rtl="0" algn="l">
                        <a:spcBef>
                          <a:spcPts val="0"/>
                        </a:spcBef>
                        <a:spcAft>
                          <a:spcPts val="0"/>
                        </a:spcAft>
                        <a:buNone/>
                      </a:pPr>
                      <a:r>
                        <a:rPr lang="en" sz="1500"/>
                        <a:t>…</a:t>
                      </a:r>
                      <a:endParaRPr sz="1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500"/>
                        <a:t>DOTA,DERROTA,6/4/12,NORMAL,ALONSO</a:t>
                      </a:r>
                      <a:endParaRPr sz="1500"/>
                    </a:p>
                    <a:p>
                      <a:pPr indent="0" lvl="0" marL="0" rtl="0" algn="l">
                        <a:spcBef>
                          <a:spcPts val="0"/>
                        </a:spcBef>
                        <a:spcAft>
                          <a:spcPts val="0"/>
                        </a:spcAft>
                        <a:buClr>
                          <a:schemeClr val="dk1"/>
                        </a:buClr>
                        <a:buSzPts val="1100"/>
                        <a:buFont typeface="Arial"/>
                        <a:buNone/>
                      </a:pPr>
                      <a:r>
                        <a:rPr lang="en" sz="1500"/>
                        <a:t>CSGO,VICTORIA,10/2/3,CLASIFICATORIA,FERNANDO</a:t>
                      </a:r>
                      <a:endParaRPr sz="1500"/>
                    </a:p>
                    <a:p>
                      <a:pPr indent="0" lvl="0" marL="0" rtl="0" algn="l">
                        <a:spcBef>
                          <a:spcPts val="0"/>
                        </a:spcBef>
                        <a:spcAft>
                          <a:spcPts val="0"/>
                        </a:spcAft>
                        <a:buClr>
                          <a:schemeClr val="dk1"/>
                        </a:buClr>
                        <a:buSzPts val="1100"/>
                        <a:buFont typeface="Arial"/>
                        <a:buNone/>
                      </a:pPr>
                      <a:r>
                        <a:rPr lang="en" sz="1500"/>
                        <a:t>SPLATOON,DERROTA,4/3/13,CLASIFICATORIA,FRANCISCO</a:t>
                      </a:r>
                      <a:endParaRPr sz="1500"/>
                    </a:p>
                    <a:p>
                      <a:pPr indent="0" lvl="0" marL="0" rtl="0" algn="l">
                        <a:spcBef>
                          <a:spcPts val="0"/>
                        </a:spcBef>
                        <a:spcAft>
                          <a:spcPts val="0"/>
                        </a:spcAft>
                        <a:buClr>
                          <a:schemeClr val="dk1"/>
                        </a:buClr>
                        <a:buSzPts val="1100"/>
                        <a:buFont typeface="Arial"/>
                        <a:buNone/>
                      </a:pPr>
                      <a:r>
                        <a:rPr lang="en" sz="1500"/>
                        <a:t>CSGO,VICTORIA,7/5/7,CLASIFICATORIA,SEBASTIAN</a:t>
                      </a:r>
                      <a:endParaRPr sz="1500"/>
                    </a:p>
                    <a:p>
                      <a:pPr indent="0" lvl="0" marL="0" rtl="0" algn="l">
                        <a:spcBef>
                          <a:spcPts val="0"/>
                        </a:spcBef>
                        <a:spcAft>
                          <a:spcPts val="0"/>
                        </a:spcAft>
                        <a:buClr>
                          <a:schemeClr val="dk1"/>
                        </a:buClr>
                        <a:buSzPts val="1100"/>
                        <a:buFont typeface="Arial"/>
                        <a:buNone/>
                      </a:pPr>
                      <a:r>
                        <a:rPr lang="en" sz="1500"/>
                        <a:t>CSGO,DERROTA,10/8/4,CLASIFICATORIA,FERNANDO</a:t>
                      </a:r>
                      <a:endParaRPr sz="1500"/>
                    </a:p>
                    <a:p>
                      <a:pPr indent="0" lvl="0" marL="0" rtl="0" algn="l">
                        <a:spcBef>
                          <a:spcPts val="0"/>
                        </a:spcBef>
                        <a:spcAft>
                          <a:spcPts val="0"/>
                        </a:spcAft>
                        <a:buClr>
                          <a:schemeClr val="dk1"/>
                        </a:buClr>
                        <a:buSzPts val="1100"/>
                        <a:buFont typeface="Arial"/>
                        <a:buNone/>
                      </a:pPr>
                      <a:r>
                        <a:rPr lang="en" sz="1500"/>
                        <a:t>DOTA,VICTORIA,4/6/2,CLASIFICATORIA,SEBASTIAN</a:t>
                      </a:r>
                      <a:endParaRPr sz="1500"/>
                    </a:p>
                    <a:p>
                      <a:pPr indent="0" lvl="0" marL="0" rtl="0" algn="l">
                        <a:spcBef>
                          <a:spcPts val="0"/>
                        </a:spcBef>
                        <a:spcAft>
                          <a:spcPts val="0"/>
                        </a:spcAft>
                        <a:buNone/>
                      </a:pPr>
                      <a:r>
                        <a:rPr lang="en" sz="1500"/>
                        <a:t>…</a:t>
                      </a:r>
                      <a:endParaRPr sz="1500"/>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aphicFrame>
        <p:nvGraphicFramePr>
          <p:cNvPr id="522" name="Google Shape;522;p67"/>
          <p:cNvGraphicFramePr/>
          <p:nvPr/>
        </p:nvGraphicFramePr>
        <p:xfrm>
          <a:off x="405313" y="171838"/>
          <a:ext cx="3000000" cy="3000000"/>
        </p:xfrm>
        <a:graphic>
          <a:graphicData uri="http://schemas.openxmlformats.org/drawingml/2006/table">
            <a:tbl>
              <a:tblPr>
                <a:noFill/>
                <a:tableStyleId>{0FA2B8EC-E83A-4AD5-9AD9-BC19BEBE920A}</a:tableStyleId>
              </a:tblPr>
              <a:tblGrid>
                <a:gridCol w="8333375"/>
              </a:tblGrid>
              <a:tr h="390900">
                <a:tc>
                  <a:txBody>
                    <a:bodyPr/>
                    <a:lstStyle/>
                    <a:p>
                      <a:pPr indent="0" lvl="0" marL="0" rtl="0" algn="l">
                        <a:spcBef>
                          <a:spcPts val="0"/>
                        </a:spcBef>
                        <a:spcAft>
                          <a:spcPts val="0"/>
                        </a:spcAft>
                        <a:buNone/>
                      </a:pPr>
                      <a:r>
                        <a:rPr b="1" lang="en"/>
                        <a:t>Ejemplo salida pantalla utilizando partidas.txt</a:t>
                      </a:r>
                      <a:endParaRPr b="1"/>
                    </a:p>
                  </a:txBody>
                  <a:tcPr marT="91425" marB="91425" marR="91425" marL="91425"/>
                </a:tc>
              </a:tr>
              <a:tr h="4041475">
                <a:tc>
                  <a:txBody>
                    <a:bodyPr/>
                    <a:lstStyle/>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1-----------</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jugador que más jugó  LOL  fue  PABLO  con  8  partidas registradas</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jugador que más jugó  VALORANT  fue  JOSÉ  con  6  partidas registradas</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jugador que más jugó  OVERWATCH  fue  ALFONSO  con  9  partidas registradas</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2-----------</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juego más jugado fue  OVERWATCH con  25.0  partidas en total</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3-----------</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KDA general, considerando todas las partidas, indiferente de juego o jugador es:  2.7</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4-----------</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Los mejores KDA son los siguientes</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En LOL : 4.8</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En VALORANT : 4.0</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En OVERWATCH : 2.7</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5-----------</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La cantidad total de partidas jugadas es:  70.0</a:t>
                      </a:r>
                      <a:endParaRPr sz="1700"/>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aphicFrame>
        <p:nvGraphicFramePr>
          <p:cNvPr id="527" name="Google Shape;527;p68"/>
          <p:cNvGraphicFramePr/>
          <p:nvPr/>
        </p:nvGraphicFramePr>
        <p:xfrm>
          <a:off x="405313" y="171838"/>
          <a:ext cx="3000000" cy="3000000"/>
        </p:xfrm>
        <a:graphic>
          <a:graphicData uri="http://schemas.openxmlformats.org/drawingml/2006/table">
            <a:tbl>
              <a:tblPr>
                <a:noFill/>
                <a:tableStyleId>{0FA2B8EC-E83A-4AD5-9AD9-BC19BEBE920A}</a:tableStyleId>
              </a:tblPr>
              <a:tblGrid>
                <a:gridCol w="8333375"/>
              </a:tblGrid>
              <a:tr h="390900">
                <a:tc>
                  <a:txBody>
                    <a:bodyPr/>
                    <a:lstStyle/>
                    <a:p>
                      <a:pPr indent="0" lvl="0" marL="0" rtl="0" algn="l">
                        <a:spcBef>
                          <a:spcPts val="0"/>
                        </a:spcBef>
                        <a:spcAft>
                          <a:spcPts val="0"/>
                        </a:spcAft>
                        <a:buNone/>
                      </a:pPr>
                      <a:r>
                        <a:rPr b="1" lang="en"/>
                        <a:t>Ejemplo salida pantalla utilizando partidas2.txt</a:t>
                      </a:r>
                      <a:endParaRPr b="1"/>
                    </a:p>
                  </a:txBody>
                  <a:tcPr marT="91425" marB="91425" marR="91425" marL="91425"/>
                </a:tc>
              </a:tr>
              <a:tr h="4041475">
                <a:tc>
                  <a:txBody>
                    <a:bodyPr/>
                    <a:lstStyle/>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1-----------</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jugador que más jugó  DOTA  fue  SEBASTIAN  con  9  partidas registradas</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jugador que más jugó  CSGO  fue  ALONSO  con  9  partidas registradas</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jugador que más jugó  SPLATOON  fue  ALONSO  con  8  partidas registradas</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2-----------</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juego más jugado fue  SPLATOON con  23.0  partidas en total</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3-----------</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El KDA general, considerando todas las partidas, indiferente de juego o jugador es:  2.7</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4-----------</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Los mejores KDA son los siguientes</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En DOTA : 4.8</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En CSGO : 4.0</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En SPLATOON : 11.2</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---------Pregunta 5-----------</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La cantidad total de partidas jugadas es:  70.0</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9"/>
          <p:cNvSpPr txBox="1"/>
          <p:nvPr>
            <p:ph type="title"/>
          </p:nvPr>
        </p:nvSpPr>
        <p:spPr>
          <a:xfrm flipH="1">
            <a:off x="2743050" y="1463400"/>
            <a:ext cx="36579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t>¡MUCHAS GRACIAS!</a:t>
            </a:r>
            <a:endParaRPr sz="4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713225" y="2998800"/>
            <a:ext cx="5379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PRESENTACIÓN </a:t>
            </a:r>
            <a:r>
              <a:rPr lang="en"/>
              <a:t>PROBLEMÁTICA</a:t>
            </a:r>
            <a:endParaRPr/>
          </a:p>
        </p:txBody>
      </p:sp>
      <p:sp>
        <p:nvSpPr>
          <p:cNvPr id="306" name="Google Shape;306;p44"/>
          <p:cNvSpPr txBox="1"/>
          <p:nvPr>
            <p:ph idx="2" type="title"/>
          </p:nvPr>
        </p:nvSpPr>
        <p:spPr>
          <a:xfrm>
            <a:off x="713225" y="1320075"/>
            <a:ext cx="1913100" cy="10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7" name="Google Shape;307;p44"/>
          <p:cNvSpPr/>
          <p:nvPr/>
        </p:nvSpPr>
        <p:spPr>
          <a:xfrm>
            <a:off x="0" y="1403775"/>
            <a:ext cx="713400" cy="85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4"/>
          <p:cNvSpPr/>
          <p:nvPr/>
        </p:nvSpPr>
        <p:spPr>
          <a:xfrm>
            <a:off x="2626325" y="1403775"/>
            <a:ext cx="6517800" cy="85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1882350" y="55200"/>
            <a:ext cx="5379300" cy="79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CONTEXTO</a:t>
            </a:r>
            <a:endParaRPr sz="3500"/>
          </a:p>
        </p:txBody>
      </p:sp>
      <p:sp>
        <p:nvSpPr>
          <p:cNvPr id="314" name="Google Shape;314;p45"/>
          <p:cNvSpPr txBox="1"/>
          <p:nvPr>
            <p:ph idx="1" type="subTitle"/>
          </p:nvPr>
        </p:nvSpPr>
        <p:spPr>
          <a:xfrm>
            <a:off x="205250" y="1003500"/>
            <a:ext cx="8826300" cy="3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En una juntada de amigos post exámenes finales donde 4 amigos(Jose,Juan,Pablo y Alfonso) después un buen tiempo compartiendo una buena comida salió el tema de quién era mejor jugando videojuegos, usted recibió en un mensaje de grupo donde están todos sus amigos donde se le encargó a usted que construya un programa que decida quién es el mejor jugador tomando el archivo de texto </a:t>
            </a:r>
            <a:r>
              <a:rPr b="1" lang="en" sz="1700"/>
              <a:t>“partidas.txt”</a:t>
            </a:r>
            <a:r>
              <a:rPr lang="en" sz="1700"/>
              <a:t> donde:</a:t>
            </a:r>
            <a:endParaRPr sz="1700"/>
          </a:p>
          <a:p>
            <a:pPr indent="0" lvl="0" marL="0" rtl="0" algn="ctr">
              <a:spcBef>
                <a:spcPts val="0"/>
              </a:spcBef>
              <a:spcAft>
                <a:spcPts val="0"/>
              </a:spcAft>
              <a:buNone/>
            </a:pPr>
            <a:r>
              <a:t/>
            </a:r>
            <a:endParaRPr/>
          </a:p>
          <a:p>
            <a:pPr indent="0" lvl="0" marL="0" rtl="0" algn="just">
              <a:spcBef>
                <a:spcPts val="0"/>
              </a:spcBef>
              <a:spcAft>
                <a:spcPts val="0"/>
              </a:spcAft>
              <a:buNone/>
            </a:pPr>
            <a:r>
              <a:rPr lang="en"/>
              <a:t>					</a:t>
            </a:r>
            <a:r>
              <a:rPr b="1" lang="en"/>
              <a:t>Juego,resultadoPartida,kda,tipoPartida,jugador</a:t>
            </a:r>
            <a:endParaRPr b="1"/>
          </a:p>
          <a:p>
            <a:pPr indent="0" lvl="0" marL="0" rtl="0" algn="just">
              <a:spcBef>
                <a:spcPts val="0"/>
              </a:spcBef>
              <a:spcAft>
                <a:spcPts val="0"/>
              </a:spcAft>
              <a:buNone/>
            </a:pPr>
            <a:r>
              <a:rPr lang="en"/>
              <a:t>Se le pide dar </a:t>
            </a:r>
            <a:r>
              <a:rPr lang="en"/>
              <a:t>respuesta</a:t>
            </a:r>
            <a:r>
              <a:rPr lang="en"/>
              <a:t> a las siguientes preguntas:</a:t>
            </a:r>
            <a:endParaRPr/>
          </a:p>
          <a:p>
            <a:pPr indent="0" lvl="0" marL="0" rtl="0" algn="just">
              <a:spcBef>
                <a:spcPts val="0"/>
              </a:spcBef>
              <a:spcAft>
                <a:spcPts val="0"/>
              </a:spcAft>
              <a:buNone/>
            </a:pPr>
            <a:r>
              <a:rPr lang="en"/>
              <a:t>-Jugador que más partidas jugo		</a:t>
            </a:r>
            <a:r>
              <a:rPr lang="en"/>
              <a:t>-Mejores kda por juego</a:t>
            </a:r>
            <a:endParaRPr/>
          </a:p>
          <a:p>
            <a:pPr indent="0" lvl="0" marL="0" rtl="0" algn="just">
              <a:spcBef>
                <a:spcPts val="0"/>
              </a:spcBef>
              <a:spcAft>
                <a:spcPts val="0"/>
              </a:spcAft>
              <a:buNone/>
            </a:pPr>
            <a:r>
              <a:rPr lang="en"/>
              <a:t>-Juego más jugado		        		</a:t>
            </a:r>
            <a:r>
              <a:rPr lang="en"/>
              <a:t>-Cantidad partidas jugadas en total</a:t>
            </a:r>
            <a:endParaRPr/>
          </a:p>
          <a:p>
            <a:pPr indent="0" lvl="0" marL="0" rtl="0" algn="just">
              <a:spcBef>
                <a:spcPts val="0"/>
              </a:spcBef>
              <a:spcAft>
                <a:spcPts val="0"/>
              </a:spcAft>
              <a:buNone/>
            </a:pPr>
            <a:r>
              <a:rPr lang="en"/>
              <a:t>-Promedio KDA general 					</a:t>
            </a:r>
            <a:endParaRPr/>
          </a:p>
          <a:p>
            <a:pPr indent="0" lvl="0" marL="0" rtl="0" algn="just">
              <a:spcBef>
                <a:spcPts val="0"/>
              </a:spcBef>
              <a:spcAft>
                <a:spcPts val="0"/>
              </a:spcAft>
              <a:buNone/>
            </a:pPr>
            <a:r>
              <a:t/>
            </a:r>
            <a:endParaRPr/>
          </a:p>
        </p:txBody>
      </p:sp>
      <p:cxnSp>
        <p:nvCxnSpPr>
          <p:cNvPr id="315" name="Google Shape;315;p45"/>
          <p:cNvCxnSpPr/>
          <p:nvPr/>
        </p:nvCxnSpPr>
        <p:spPr>
          <a:xfrm>
            <a:off x="-19500" y="845400"/>
            <a:ext cx="9183000" cy="0"/>
          </a:xfrm>
          <a:prstGeom prst="straightConnector1">
            <a:avLst/>
          </a:prstGeom>
          <a:noFill/>
          <a:ln cap="flat" cmpd="sng" w="9525">
            <a:solidFill>
              <a:schemeClr val="dk1"/>
            </a:solidFill>
            <a:prstDash val="solid"/>
            <a:round/>
            <a:headEnd len="med" w="med" type="none"/>
            <a:tailEnd len="med" w="med" type="none"/>
          </a:ln>
        </p:spPr>
      </p:cxnSp>
      <p:pic>
        <p:nvPicPr>
          <p:cNvPr id="316" name="Google Shape;316;p45"/>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317" name="Google Shape;317;p45"/>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318" name="Google Shape;318;p45"/>
          <p:cNvSpPr txBox="1"/>
          <p:nvPr>
            <p:ph idx="1" type="subTitle"/>
          </p:nvPr>
        </p:nvSpPr>
        <p:spPr>
          <a:xfrm>
            <a:off x="3351250" y="3588325"/>
            <a:ext cx="4579200" cy="79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700">
                <a:solidFill>
                  <a:srgbClr val="FF0000"/>
                </a:solidFill>
              </a:rPr>
              <a:t>Calculo KDA:</a:t>
            </a:r>
            <a:endParaRPr b="1" sz="1700">
              <a:solidFill>
                <a:srgbClr val="FF0000"/>
              </a:solidFill>
            </a:endParaRPr>
          </a:p>
          <a:p>
            <a:pPr indent="0" lvl="0" marL="0" rtl="0" algn="just">
              <a:spcBef>
                <a:spcPts val="0"/>
              </a:spcBef>
              <a:spcAft>
                <a:spcPts val="0"/>
              </a:spcAft>
              <a:buNone/>
            </a:pPr>
            <a:r>
              <a:rPr b="1" lang="en" sz="1700">
                <a:solidFill>
                  <a:srgbClr val="FF0000"/>
                </a:solidFill>
              </a:rPr>
              <a:t>(asesinatos * 0.70 + asistencias * 0.30) / muertes</a:t>
            </a:r>
            <a:endParaRPr b="1" sz="17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EJEMPLO DE ARCHIVO</a:t>
            </a:r>
            <a:endParaRPr/>
          </a:p>
        </p:txBody>
      </p:sp>
      <p:cxnSp>
        <p:nvCxnSpPr>
          <p:cNvPr id="324" name="Google Shape;324;p46"/>
          <p:cNvCxnSpPr/>
          <p:nvPr/>
        </p:nvCxnSpPr>
        <p:spPr>
          <a:xfrm>
            <a:off x="-19500" y="1152025"/>
            <a:ext cx="9183000" cy="0"/>
          </a:xfrm>
          <a:prstGeom prst="straightConnector1">
            <a:avLst/>
          </a:prstGeom>
          <a:noFill/>
          <a:ln cap="flat" cmpd="sng" w="9525">
            <a:solidFill>
              <a:schemeClr val="dk1"/>
            </a:solidFill>
            <a:prstDash val="solid"/>
            <a:round/>
            <a:headEnd len="med" w="med" type="none"/>
            <a:tailEnd len="med" w="med" type="none"/>
          </a:ln>
        </p:spPr>
      </p:cxnSp>
      <p:sp>
        <p:nvSpPr>
          <p:cNvPr id="325" name="Google Shape;325;p46"/>
          <p:cNvSpPr/>
          <p:nvPr/>
        </p:nvSpPr>
        <p:spPr>
          <a:xfrm flipH="1">
            <a:off x="0" y="1285696"/>
            <a:ext cx="9144000" cy="8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6" name="Google Shape;326;p46"/>
          <p:cNvGraphicFramePr/>
          <p:nvPr/>
        </p:nvGraphicFramePr>
        <p:xfrm>
          <a:off x="738700" y="1593450"/>
          <a:ext cx="3000000" cy="3000000"/>
        </p:xfrm>
        <a:graphic>
          <a:graphicData uri="http://schemas.openxmlformats.org/drawingml/2006/table">
            <a:tbl>
              <a:tblPr>
                <a:noFill/>
                <a:tableStyleId>{0FA2B8EC-E83A-4AD5-9AD9-BC19BEBE920A}</a:tableStyleId>
              </a:tblPr>
              <a:tblGrid>
                <a:gridCol w="7666550"/>
              </a:tblGrid>
              <a:tr h="507850">
                <a:tc>
                  <a:txBody>
                    <a:bodyPr/>
                    <a:lstStyle/>
                    <a:p>
                      <a:pPr indent="0" lvl="0" marL="0" rtl="0" algn="l">
                        <a:spcBef>
                          <a:spcPts val="0"/>
                        </a:spcBef>
                        <a:spcAft>
                          <a:spcPts val="0"/>
                        </a:spcAft>
                        <a:buNone/>
                      </a:pPr>
                      <a:r>
                        <a:rPr lang="en">
                          <a:latin typeface="Space Mono"/>
                          <a:ea typeface="Space Mono"/>
                          <a:cs typeface="Space Mono"/>
                          <a:sym typeface="Space Mono"/>
                        </a:rPr>
                        <a:t>partidas.txt</a:t>
                      </a:r>
                      <a:endParaRPr>
                        <a:latin typeface="Space Mono"/>
                        <a:ea typeface="Space Mono"/>
                        <a:cs typeface="Space Mono"/>
                        <a:sym typeface="Space Mono"/>
                      </a:endParaRPr>
                    </a:p>
                  </a:txBody>
                  <a:tcPr marT="91425" marB="91425" marR="91425" marL="91425"/>
                </a:tc>
              </a:tr>
              <a:tr h="2422275">
                <a:tc>
                  <a:txBody>
                    <a:bodyPr/>
                    <a:lstStyle/>
                    <a:p>
                      <a:pPr indent="0" lvl="0" marL="0" rtl="0" algn="l">
                        <a:spcBef>
                          <a:spcPts val="0"/>
                        </a:spcBef>
                        <a:spcAft>
                          <a:spcPts val="0"/>
                        </a:spcAft>
                        <a:buClr>
                          <a:schemeClr val="dk1"/>
                        </a:buClr>
                        <a:buSzPts val="1100"/>
                        <a:buFont typeface="Arial"/>
                        <a:buNone/>
                      </a:pPr>
                      <a:r>
                        <a:rPr lang="en">
                          <a:latin typeface="Space Mono"/>
                          <a:ea typeface="Space Mono"/>
                          <a:cs typeface="Space Mono"/>
                          <a:sym typeface="Space Mono"/>
                        </a:rPr>
                        <a:t>LOL,DERROTA,6/6/15,NORMAL,PABLO</a:t>
                      </a:r>
                      <a:endParaRPr>
                        <a:latin typeface="Space Mono"/>
                        <a:ea typeface="Space Mono"/>
                        <a:cs typeface="Space Mono"/>
                        <a:sym typeface="Space Mono"/>
                      </a:endParaRPr>
                    </a:p>
                    <a:p>
                      <a:pPr indent="0" lvl="0" marL="0" rtl="0" algn="l">
                        <a:spcBef>
                          <a:spcPts val="0"/>
                        </a:spcBef>
                        <a:spcAft>
                          <a:spcPts val="0"/>
                        </a:spcAft>
                        <a:buClr>
                          <a:schemeClr val="dk1"/>
                        </a:buClr>
                        <a:buSzPts val="1100"/>
                        <a:buFont typeface="Arial"/>
                        <a:buNone/>
                      </a:pPr>
                      <a:r>
                        <a:rPr lang="en">
                          <a:latin typeface="Space Mono"/>
                          <a:ea typeface="Space Mono"/>
                          <a:cs typeface="Space Mono"/>
                          <a:sym typeface="Space Mono"/>
                        </a:rPr>
                        <a:t>VALORANT,VICTORIA,10/2/3,CLASIFICATORIA,JOSE</a:t>
                      </a:r>
                      <a:endParaRPr>
                        <a:latin typeface="Space Mono"/>
                        <a:ea typeface="Space Mono"/>
                        <a:cs typeface="Space Mono"/>
                        <a:sym typeface="Space Mono"/>
                      </a:endParaRPr>
                    </a:p>
                    <a:p>
                      <a:pPr indent="0" lvl="0" marL="0" rtl="0" algn="l">
                        <a:spcBef>
                          <a:spcPts val="0"/>
                        </a:spcBef>
                        <a:spcAft>
                          <a:spcPts val="0"/>
                        </a:spcAft>
                        <a:buClr>
                          <a:schemeClr val="dk1"/>
                        </a:buClr>
                        <a:buSzPts val="1100"/>
                        <a:buFont typeface="Arial"/>
                        <a:buNone/>
                      </a:pPr>
                      <a:r>
                        <a:rPr lang="en">
                          <a:latin typeface="Space Mono"/>
                          <a:ea typeface="Space Mono"/>
                          <a:cs typeface="Space Mono"/>
                          <a:sym typeface="Space Mono"/>
                        </a:rPr>
                        <a:t>LOL,DERROTA,4/3/13,CLASIFICATORIA,PABLO</a:t>
                      </a:r>
                      <a:endParaRPr>
                        <a:latin typeface="Space Mono"/>
                        <a:ea typeface="Space Mono"/>
                        <a:cs typeface="Space Mono"/>
                        <a:sym typeface="Space Mono"/>
                      </a:endParaRPr>
                    </a:p>
                    <a:p>
                      <a:pPr indent="0" lvl="0" marL="0" rtl="0" algn="l">
                        <a:spcBef>
                          <a:spcPts val="0"/>
                        </a:spcBef>
                        <a:spcAft>
                          <a:spcPts val="0"/>
                        </a:spcAft>
                        <a:buClr>
                          <a:schemeClr val="dk1"/>
                        </a:buClr>
                        <a:buSzPts val="1100"/>
                        <a:buFont typeface="Arial"/>
                        <a:buNone/>
                      </a:pPr>
                      <a:r>
                        <a:rPr lang="en">
                          <a:latin typeface="Space Mono"/>
                          <a:ea typeface="Space Mono"/>
                          <a:cs typeface="Space Mono"/>
                          <a:sym typeface="Space Mono"/>
                        </a:rPr>
                        <a:t>OVERWATCH,VICTORIA,7/8/2,CLASIFICATORIA,PABLO</a:t>
                      </a:r>
                      <a:endParaRPr>
                        <a:latin typeface="Space Mono"/>
                        <a:ea typeface="Space Mono"/>
                        <a:cs typeface="Space Mono"/>
                        <a:sym typeface="Space Mono"/>
                      </a:endParaRPr>
                    </a:p>
                    <a:p>
                      <a:pPr indent="0" lvl="0" marL="0" rtl="0" algn="l">
                        <a:spcBef>
                          <a:spcPts val="0"/>
                        </a:spcBef>
                        <a:spcAft>
                          <a:spcPts val="0"/>
                        </a:spcAft>
                        <a:buClr>
                          <a:schemeClr val="dk1"/>
                        </a:buClr>
                        <a:buSzPts val="1100"/>
                        <a:buFont typeface="Arial"/>
                        <a:buNone/>
                      </a:pPr>
                      <a:r>
                        <a:rPr lang="en">
                          <a:latin typeface="Space Mono"/>
                          <a:ea typeface="Space Mono"/>
                          <a:cs typeface="Space Mono"/>
                          <a:sym typeface="Space Mono"/>
                        </a:rPr>
                        <a:t>OVERWATCH,DERROTA,10/8/4,CLASIFICATORIA,PABLO</a:t>
                      </a:r>
                      <a:endParaRPr>
                        <a:latin typeface="Space Mono"/>
                        <a:ea typeface="Space Mono"/>
                        <a:cs typeface="Space Mono"/>
                        <a:sym typeface="Space Mono"/>
                      </a:endParaRPr>
                    </a:p>
                    <a:p>
                      <a:pPr indent="0" lvl="0" marL="0" rtl="0" algn="l">
                        <a:spcBef>
                          <a:spcPts val="0"/>
                        </a:spcBef>
                        <a:spcAft>
                          <a:spcPts val="0"/>
                        </a:spcAft>
                        <a:buClr>
                          <a:schemeClr val="dk1"/>
                        </a:buClr>
                        <a:buSzPts val="1100"/>
                        <a:buFont typeface="Arial"/>
                        <a:buNone/>
                      </a:pPr>
                      <a:r>
                        <a:rPr lang="en">
                          <a:latin typeface="Space Mono"/>
                          <a:ea typeface="Space Mono"/>
                          <a:cs typeface="Space Mono"/>
                          <a:sym typeface="Space Mono"/>
                        </a:rPr>
                        <a:t>VALORANT,VICTORIA,4/6/2,CLASIFICATORIA,PABLO</a:t>
                      </a:r>
                      <a:endParaRPr>
                        <a:latin typeface="Space Mono"/>
                        <a:ea typeface="Space Mono"/>
                        <a:cs typeface="Space Mono"/>
                        <a:sym typeface="Space Mono"/>
                      </a:endParaRPr>
                    </a:p>
                    <a:p>
                      <a:pPr indent="0" lvl="0" marL="0" rtl="0" algn="l">
                        <a:spcBef>
                          <a:spcPts val="0"/>
                        </a:spcBef>
                        <a:spcAft>
                          <a:spcPts val="0"/>
                        </a:spcAft>
                        <a:buClr>
                          <a:schemeClr val="dk1"/>
                        </a:buClr>
                        <a:buSzPts val="1100"/>
                        <a:buFont typeface="Arial"/>
                        <a:buNone/>
                      </a:pPr>
                      <a:r>
                        <a:rPr lang="en">
                          <a:latin typeface="Space Mono"/>
                          <a:ea typeface="Space Mono"/>
                          <a:cs typeface="Space Mono"/>
                          <a:sym typeface="Space Mono"/>
                        </a:rPr>
                        <a:t>VALORANT,DERROTA,5/2/3,CLASIFICATORIA,ALFONSO</a:t>
                      </a:r>
                      <a:endParaRPr>
                        <a:latin typeface="Space Mono"/>
                        <a:ea typeface="Space Mono"/>
                        <a:cs typeface="Space Mono"/>
                        <a:sym typeface="Space Mono"/>
                      </a:endParaRPr>
                    </a:p>
                    <a:p>
                      <a:pPr indent="0" lvl="0" marL="0" rtl="0" algn="l">
                        <a:spcBef>
                          <a:spcPts val="0"/>
                        </a:spcBef>
                        <a:spcAft>
                          <a:spcPts val="0"/>
                        </a:spcAft>
                        <a:buNone/>
                      </a:pPr>
                      <a:r>
                        <a:rPr lang="en">
                          <a:latin typeface="Space Mono"/>
                          <a:ea typeface="Space Mono"/>
                          <a:cs typeface="Space Mono"/>
                          <a:sym typeface="Space Mono"/>
                        </a:rPr>
                        <a:t>…</a:t>
                      </a:r>
                      <a:endParaRPr>
                        <a:latin typeface="Space Mono"/>
                        <a:ea typeface="Space Mono"/>
                        <a:cs typeface="Space Mono"/>
                        <a:sym typeface="Space Mono"/>
                      </a:endParaRPr>
                    </a:p>
                  </a:txBody>
                  <a:tcPr marT="91425" marB="91425" marR="91425" marL="91425"/>
                </a:tc>
              </a:tr>
            </a:tbl>
          </a:graphicData>
        </a:graphic>
      </p:graphicFrame>
      <p:pic>
        <p:nvPicPr>
          <p:cNvPr id="327" name="Google Shape;327;p46"/>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328" name="Google Shape;328;p46"/>
          <p:cNvPicPr preferRelativeResize="0"/>
          <p:nvPr/>
        </p:nvPicPr>
        <p:blipFill>
          <a:blip r:embed="rId4">
            <a:alphaModFix/>
          </a:blip>
          <a:stretch>
            <a:fillRect/>
          </a:stretch>
        </p:blipFill>
        <p:spPr>
          <a:xfrm>
            <a:off x="7168700" y="124550"/>
            <a:ext cx="1609085" cy="56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47"/>
          <p:cNvGrpSpPr/>
          <p:nvPr/>
        </p:nvGrpSpPr>
        <p:grpSpPr>
          <a:xfrm flipH="1">
            <a:off x="0" y="1403775"/>
            <a:ext cx="9144125" cy="855300"/>
            <a:chOff x="0" y="1403775"/>
            <a:chExt cx="9144125" cy="855300"/>
          </a:xfrm>
        </p:grpSpPr>
        <p:sp>
          <p:nvSpPr>
            <p:cNvPr id="334" name="Google Shape;334;p47"/>
            <p:cNvSpPr/>
            <p:nvPr/>
          </p:nvSpPr>
          <p:spPr>
            <a:xfrm>
              <a:off x="0" y="1403775"/>
              <a:ext cx="713400" cy="85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p:nvPr/>
          </p:nvSpPr>
          <p:spPr>
            <a:xfrm>
              <a:off x="2626325" y="1403775"/>
              <a:ext cx="6517800" cy="85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6" name="Google Shape;336;p47"/>
          <p:cNvCxnSpPr/>
          <p:nvPr/>
        </p:nvCxnSpPr>
        <p:spPr>
          <a:xfrm>
            <a:off x="-19500" y="3837900"/>
            <a:ext cx="9183000" cy="0"/>
          </a:xfrm>
          <a:prstGeom prst="straightConnector1">
            <a:avLst/>
          </a:prstGeom>
          <a:noFill/>
          <a:ln cap="flat" cmpd="sng" w="9525">
            <a:solidFill>
              <a:schemeClr val="dk1"/>
            </a:solidFill>
            <a:prstDash val="solid"/>
            <a:round/>
            <a:headEnd len="med" w="med" type="none"/>
            <a:tailEnd len="med" w="med" type="none"/>
          </a:ln>
        </p:spPr>
      </p:cxnSp>
      <p:sp>
        <p:nvSpPr>
          <p:cNvPr id="337" name="Google Shape;337;p47"/>
          <p:cNvSpPr txBox="1"/>
          <p:nvPr>
            <p:ph type="title"/>
          </p:nvPr>
        </p:nvSpPr>
        <p:spPr>
          <a:xfrm flipH="1">
            <a:off x="1560600" y="2998800"/>
            <a:ext cx="68703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PRESENTACIÓN DE LA IDEA Y SOLUCIÓN</a:t>
            </a:r>
            <a:endParaRPr/>
          </a:p>
        </p:txBody>
      </p:sp>
      <p:sp>
        <p:nvSpPr>
          <p:cNvPr id="338" name="Google Shape;338;p47"/>
          <p:cNvSpPr txBox="1"/>
          <p:nvPr>
            <p:ph idx="2" type="title"/>
          </p:nvPr>
        </p:nvSpPr>
        <p:spPr>
          <a:xfrm flipH="1">
            <a:off x="6517800" y="1320075"/>
            <a:ext cx="1913100" cy="10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48"/>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344" name="Google Shape;344;p48"/>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345" name="Google Shape;345;p48"/>
          <p:cNvSpPr txBox="1"/>
          <p:nvPr/>
        </p:nvSpPr>
        <p:spPr>
          <a:xfrm>
            <a:off x="1055675" y="227100"/>
            <a:ext cx="9207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Roboto Condensed"/>
                <a:ea typeface="Roboto Condensed"/>
                <a:cs typeface="Roboto Condensed"/>
                <a:sym typeface="Roboto Condensed"/>
              </a:rPr>
              <a:t>LISTAS</a:t>
            </a:r>
            <a:endParaRPr b="1">
              <a:solidFill>
                <a:srgbClr val="FF0000"/>
              </a:solidFill>
            </a:endParaRPr>
          </a:p>
        </p:txBody>
      </p:sp>
      <p:sp>
        <p:nvSpPr>
          <p:cNvPr id="346" name="Google Shape;346;p48"/>
          <p:cNvSpPr txBox="1"/>
          <p:nvPr/>
        </p:nvSpPr>
        <p:spPr>
          <a:xfrm>
            <a:off x="995075" y="1042375"/>
            <a:ext cx="20694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PARTIDAS.TXT</a:t>
            </a:r>
            <a:endParaRPr/>
          </a:p>
        </p:txBody>
      </p:sp>
      <p:sp>
        <p:nvSpPr>
          <p:cNvPr id="347" name="Google Shape;347;p48"/>
          <p:cNvSpPr txBox="1"/>
          <p:nvPr/>
        </p:nvSpPr>
        <p:spPr>
          <a:xfrm>
            <a:off x="995075" y="1838975"/>
            <a:ext cx="2069400" cy="7080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CREACION LISTA, JUEGOS,KDA,ETC</a:t>
            </a:r>
            <a:endParaRPr/>
          </a:p>
        </p:txBody>
      </p:sp>
      <p:sp>
        <p:nvSpPr>
          <p:cNvPr id="348" name="Google Shape;348;p48"/>
          <p:cNvSpPr txBox="1"/>
          <p:nvPr/>
        </p:nvSpPr>
        <p:spPr>
          <a:xfrm>
            <a:off x="6423175" y="1523975"/>
            <a:ext cx="20694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LLENAR LISTAS</a:t>
            </a:r>
            <a:endParaRPr/>
          </a:p>
        </p:txBody>
      </p:sp>
      <p:sp>
        <p:nvSpPr>
          <p:cNvPr id="349" name="Google Shape;349;p48"/>
          <p:cNvSpPr txBox="1"/>
          <p:nvPr/>
        </p:nvSpPr>
        <p:spPr>
          <a:xfrm>
            <a:off x="6577675" y="2279675"/>
            <a:ext cx="2069400" cy="17547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CONVERSION:</a:t>
            </a:r>
            <a:endParaRPr b="1"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KDA DE FORMATO ORIGINAL(K/D/A) A FORMATO ENTREGADO:</a:t>
            </a:r>
            <a:endParaRPr b="1"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(K * 0.7 + A * 0.3) / D</a:t>
            </a:r>
            <a:endParaRPr b="1" sz="1700">
              <a:solidFill>
                <a:schemeClr val="dk1"/>
              </a:solidFill>
              <a:latin typeface="Roboto Condensed"/>
              <a:ea typeface="Roboto Condensed"/>
              <a:cs typeface="Roboto Condensed"/>
              <a:sym typeface="Roboto Condensed"/>
            </a:endParaRPr>
          </a:p>
        </p:txBody>
      </p:sp>
      <p:sp>
        <p:nvSpPr>
          <p:cNvPr id="350" name="Google Shape;350;p48"/>
          <p:cNvSpPr txBox="1"/>
          <p:nvPr/>
        </p:nvSpPr>
        <p:spPr>
          <a:xfrm>
            <a:off x="3820725" y="1997488"/>
            <a:ext cx="2069400" cy="969600"/>
          </a:xfrm>
          <a:prstGeom prst="rect">
            <a:avLst/>
          </a:prstGeom>
          <a:solidFill>
            <a:srgbClr val="4A86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WHILE LINE != “”:</a:t>
            </a:r>
            <a:endParaRPr b="1"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PARTES = LINE.SPLIT(“,”)</a:t>
            </a:r>
            <a:endParaRPr b="1" sz="1700">
              <a:solidFill>
                <a:schemeClr val="dk1"/>
              </a:solidFill>
              <a:latin typeface="Roboto Condensed"/>
              <a:ea typeface="Roboto Condensed"/>
              <a:cs typeface="Roboto Condensed"/>
              <a:sym typeface="Roboto Condensed"/>
            </a:endParaRPr>
          </a:p>
        </p:txBody>
      </p:sp>
      <p:cxnSp>
        <p:nvCxnSpPr>
          <p:cNvPr id="351" name="Google Shape;351;p48"/>
          <p:cNvCxnSpPr/>
          <p:nvPr/>
        </p:nvCxnSpPr>
        <p:spPr>
          <a:xfrm>
            <a:off x="3064475" y="1276600"/>
            <a:ext cx="1478400" cy="66810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48"/>
          <p:cNvCxnSpPr>
            <a:stCxn id="346" idx="3"/>
            <a:endCxn id="350" idx="0"/>
          </p:cNvCxnSpPr>
          <p:nvPr/>
        </p:nvCxnSpPr>
        <p:spPr>
          <a:xfrm>
            <a:off x="3064475" y="1265575"/>
            <a:ext cx="1791000" cy="732000"/>
          </a:xfrm>
          <a:prstGeom prst="bentConnector2">
            <a:avLst/>
          </a:prstGeom>
          <a:noFill/>
          <a:ln cap="flat" cmpd="sng" w="38100">
            <a:solidFill>
              <a:schemeClr val="dk1"/>
            </a:solidFill>
            <a:prstDash val="solid"/>
            <a:round/>
            <a:headEnd len="med" w="med" type="none"/>
            <a:tailEnd len="med" w="med" type="none"/>
          </a:ln>
        </p:spPr>
      </p:cxnSp>
      <p:cxnSp>
        <p:nvCxnSpPr>
          <p:cNvPr id="353" name="Google Shape;353;p48"/>
          <p:cNvCxnSpPr>
            <a:stCxn id="347" idx="3"/>
          </p:cNvCxnSpPr>
          <p:nvPr/>
        </p:nvCxnSpPr>
        <p:spPr>
          <a:xfrm flipH="1" rot="10800000">
            <a:off x="3064475" y="1301375"/>
            <a:ext cx="741000" cy="891600"/>
          </a:xfrm>
          <a:prstGeom prst="bentConnector2">
            <a:avLst/>
          </a:prstGeom>
          <a:noFill/>
          <a:ln cap="flat" cmpd="sng" w="38100">
            <a:solidFill>
              <a:schemeClr val="dk1"/>
            </a:solidFill>
            <a:prstDash val="solid"/>
            <a:round/>
            <a:headEnd len="med" w="med" type="none"/>
            <a:tailEnd len="med" w="med" type="none"/>
          </a:ln>
        </p:spPr>
      </p:cxnSp>
      <p:cxnSp>
        <p:nvCxnSpPr>
          <p:cNvPr id="354" name="Google Shape;354;p48"/>
          <p:cNvCxnSpPr>
            <a:stCxn id="348" idx="2"/>
            <a:endCxn id="349" idx="0"/>
          </p:cNvCxnSpPr>
          <p:nvPr/>
        </p:nvCxnSpPr>
        <p:spPr>
          <a:xfrm flipH="1" rot="-5400000">
            <a:off x="7380475" y="2047775"/>
            <a:ext cx="309300" cy="154500"/>
          </a:xfrm>
          <a:prstGeom prst="bentConnector3">
            <a:avLst>
              <a:gd fmla="val 50000" name="adj1"/>
            </a:avLst>
          </a:prstGeom>
          <a:noFill/>
          <a:ln cap="flat" cmpd="sng" w="38100">
            <a:solidFill>
              <a:schemeClr val="dk1"/>
            </a:solidFill>
            <a:prstDash val="solid"/>
            <a:round/>
            <a:headEnd len="med" w="med" type="none"/>
            <a:tailEnd len="med" w="med" type="none"/>
          </a:ln>
        </p:spPr>
      </p:cxnSp>
      <p:cxnSp>
        <p:nvCxnSpPr>
          <p:cNvPr id="355" name="Google Shape;355;p48"/>
          <p:cNvCxnSpPr>
            <a:stCxn id="350" idx="0"/>
            <a:endCxn id="348" idx="0"/>
          </p:cNvCxnSpPr>
          <p:nvPr/>
        </p:nvCxnSpPr>
        <p:spPr>
          <a:xfrm rot="-5400000">
            <a:off x="5919975" y="459538"/>
            <a:ext cx="473400" cy="2602500"/>
          </a:xfrm>
          <a:prstGeom prst="bentConnector3">
            <a:avLst>
              <a:gd fmla="val 150325" name="adj1"/>
            </a:avLst>
          </a:prstGeom>
          <a:noFill/>
          <a:ln cap="flat" cmpd="sng" w="38100">
            <a:solidFill>
              <a:schemeClr val="dk1"/>
            </a:solidFill>
            <a:prstDash val="solid"/>
            <a:round/>
            <a:headEnd len="med" w="med" type="none"/>
            <a:tailEnd len="med" w="med" type="none"/>
          </a:ln>
        </p:spPr>
      </p:cxnSp>
      <p:cxnSp>
        <p:nvCxnSpPr>
          <p:cNvPr id="356" name="Google Shape;356;p48"/>
          <p:cNvCxnSpPr/>
          <p:nvPr/>
        </p:nvCxnSpPr>
        <p:spPr>
          <a:xfrm>
            <a:off x="4848875" y="2995250"/>
            <a:ext cx="12300" cy="822600"/>
          </a:xfrm>
          <a:prstGeom prst="straightConnector1">
            <a:avLst/>
          </a:prstGeom>
          <a:noFill/>
          <a:ln cap="flat" cmpd="sng" w="28575">
            <a:solidFill>
              <a:schemeClr val="dk1"/>
            </a:solidFill>
            <a:prstDash val="solid"/>
            <a:round/>
            <a:headEnd len="med" w="med" type="none"/>
            <a:tailEnd len="med" w="med" type="triangle"/>
          </a:ln>
        </p:spPr>
      </p:cxnSp>
      <p:sp>
        <p:nvSpPr>
          <p:cNvPr id="357" name="Google Shape;357;p48"/>
          <p:cNvSpPr txBox="1"/>
          <p:nvPr/>
        </p:nvSpPr>
        <p:spPr>
          <a:xfrm>
            <a:off x="3820725" y="3846000"/>
            <a:ext cx="2069400" cy="7080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KDADataF</a:t>
            </a:r>
            <a:endParaRPr b="1"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sz="1700">
                <a:solidFill>
                  <a:schemeClr val="dk1"/>
                </a:solidFill>
                <a:latin typeface="Roboto Condensed"/>
                <a:ea typeface="Roboto Condensed"/>
                <a:cs typeface="Roboto Condensed"/>
                <a:sym typeface="Roboto Condensed"/>
              </a:rPr>
              <a:t>PDataF</a:t>
            </a:r>
            <a:endParaRPr b="1"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9"/>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363" name="Google Shape;363;p49"/>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364" name="Google Shape;364;p49"/>
          <p:cNvSpPr txBox="1"/>
          <p:nvPr/>
        </p:nvSpPr>
        <p:spPr>
          <a:xfrm>
            <a:off x="1055675" y="227100"/>
            <a:ext cx="18447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Roboto Condensed"/>
                <a:ea typeface="Roboto Condensed"/>
                <a:cs typeface="Roboto Condensed"/>
                <a:sym typeface="Roboto Condensed"/>
              </a:rPr>
              <a:t>PREGUNTA 1 y 2</a:t>
            </a:r>
            <a:endParaRPr b="1">
              <a:solidFill>
                <a:srgbClr val="FF0000"/>
              </a:solidFill>
            </a:endParaRPr>
          </a:p>
        </p:txBody>
      </p:sp>
      <p:pic>
        <p:nvPicPr>
          <p:cNvPr id="365" name="Google Shape;365;p49"/>
          <p:cNvPicPr preferRelativeResize="0"/>
          <p:nvPr/>
        </p:nvPicPr>
        <p:blipFill rotWithShape="1">
          <a:blip r:embed="rId5">
            <a:alphaModFix/>
          </a:blip>
          <a:srcRect b="18927" l="0" r="0" t="11049"/>
          <a:stretch/>
        </p:blipFill>
        <p:spPr>
          <a:xfrm>
            <a:off x="3222350" y="240662"/>
            <a:ext cx="3743346" cy="4662176"/>
          </a:xfrm>
          <a:prstGeom prst="rect">
            <a:avLst/>
          </a:prstGeom>
          <a:noFill/>
          <a:ln>
            <a:noFill/>
          </a:ln>
        </p:spPr>
      </p:pic>
      <p:sp>
        <p:nvSpPr>
          <p:cNvPr id="366" name="Google Shape;366;p49"/>
          <p:cNvSpPr txBox="1"/>
          <p:nvPr/>
        </p:nvSpPr>
        <p:spPr>
          <a:xfrm>
            <a:off x="103275" y="1987600"/>
            <a:ext cx="2797200" cy="1293000"/>
          </a:xfrm>
          <a:prstGeom prst="rect">
            <a:avLst/>
          </a:prstGeom>
          <a:solidFill>
            <a:srgbClr val="EFEFE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chemeClr val="dk1"/>
                </a:solidFill>
                <a:latin typeface="Roboto Condensed"/>
                <a:ea typeface="Roboto Condensed"/>
                <a:cs typeface="Roboto Condensed"/>
                <a:sym typeface="Roboto Condensed"/>
              </a:rPr>
              <a:t>1-</a:t>
            </a:r>
            <a:r>
              <a:rPr b="1" lang="en" sz="1800">
                <a:solidFill>
                  <a:schemeClr val="dk1"/>
                </a:solidFill>
                <a:latin typeface="Roboto Condensed"/>
                <a:ea typeface="Roboto Condensed"/>
                <a:cs typeface="Roboto Condensed"/>
                <a:sym typeface="Roboto Condensed"/>
              </a:rPr>
              <a:t>Jugador que más partidas jugo</a:t>
            </a:r>
            <a:endParaRPr b="1" sz="1800">
              <a:solidFill>
                <a:schemeClr val="dk1"/>
              </a:solidFill>
              <a:latin typeface="Roboto Condensed"/>
              <a:ea typeface="Roboto Condensed"/>
              <a:cs typeface="Roboto Condensed"/>
              <a:sym typeface="Roboto Condensed"/>
            </a:endParaRPr>
          </a:p>
          <a:p>
            <a:pPr indent="0" lvl="0" marL="0" rtl="0" algn="just">
              <a:spcBef>
                <a:spcPts val="0"/>
              </a:spcBef>
              <a:spcAft>
                <a:spcPts val="0"/>
              </a:spcAft>
              <a:buNone/>
            </a:pPr>
            <a:r>
              <a:rPr b="1" lang="en" sz="1800">
                <a:solidFill>
                  <a:schemeClr val="dk1"/>
                </a:solidFill>
                <a:latin typeface="Roboto Condensed"/>
                <a:ea typeface="Roboto Condensed"/>
                <a:cs typeface="Roboto Condensed"/>
                <a:sym typeface="Roboto Condensed"/>
              </a:rPr>
              <a:t>2-Juego más jugado</a:t>
            </a:r>
            <a:endParaRPr b="1" sz="1800">
              <a:solidFill>
                <a:schemeClr val="dk1"/>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0"/>
          <p:cNvPicPr preferRelativeResize="0"/>
          <p:nvPr/>
        </p:nvPicPr>
        <p:blipFill>
          <a:blip r:embed="rId3">
            <a:alphaModFix/>
          </a:blip>
          <a:stretch>
            <a:fillRect/>
          </a:stretch>
        </p:blipFill>
        <p:spPr>
          <a:xfrm>
            <a:off x="391026" y="55200"/>
            <a:ext cx="604040" cy="790200"/>
          </a:xfrm>
          <a:prstGeom prst="rect">
            <a:avLst/>
          </a:prstGeom>
          <a:noFill/>
          <a:ln>
            <a:noFill/>
          </a:ln>
        </p:spPr>
      </p:pic>
      <p:pic>
        <p:nvPicPr>
          <p:cNvPr id="372" name="Google Shape;372;p50"/>
          <p:cNvPicPr preferRelativeResize="0"/>
          <p:nvPr/>
        </p:nvPicPr>
        <p:blipFill>
          <a:blip r:embed="rId4">
            <a:alphaModFix/>
          </a:blip>
          <a:stretch>
            <a:fillRect/>
          </a:stretch>
        </p:blipFill>
        <p:spPr>
          <a:xfrm>
            <a:off x="7168700" y="124550"/>
            <a:ext cx="1609085" cy="562750"/>
          </a:xfrm>
          <a:prstGeom prst="rect">
            <a:avLst/>
          </a:prstGeom>
          <a:noFill/>
          <a:ln>
            <a:noFill/>
          </a:ln>
        </p:spPr>
      </p:pic>
      <p:sp>
        <p:nvSpPr>
          <p:cNvPr id="373" name="Google Shape;373;p50"/>
          <p:cNvSpPr txBox="1"/>
          <p:nvPr/>
        </p:nvSpPr>
        <p:spPr>
          <a:xfrm>
            <a:off x="1055675" y="227100"/>
            <a:ext cx="1609200" cy="446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Roboto Condensed"/>
                <a:ea typeface="Roboto Condensed"/>
                <a:cs typeface="Roboto Condensed"/>
                <a:sym typeface="Roboto Condensed"/>
              </a:rPr>
              <a:t>PREGUNTA 3</a:t>
            </a:r>
            <a:endParaRPr b="1">
              <a:solidFill>
                <a:srgbClr val="FF0000"/>
              </a:solidFill>
            </a:endParaRPr>
          </a:p>
        </p:txBody>
      </p:sp>
      <p:pic>
        <p:nvPicPr>
          <p:cNvPr id="374" name="Google Shape;374;p50"/>
          <p:cNvPicPr preferRelativeResize="0"/>
          <p:nvPr/>
        </p:nvPicPr>
        <p:blipFill rotWithShape="1">
          <a:blip r:embed="rId5">
            <a:alphaModFix/>
          </a:blip>
          <a:srcRect b="22476" l="0" r="0" t="10767"/>
          <a:stretch/>
        </p:blipFill>
        <p:spPr>
          <a:xfrm>
            <a:off x="3033150" y="545974"/>
            <a:ext cx="3639725" cy="4321649"/>
          </a:xfrm>
          <a:prstGeom prst="rect">
            <a:avLst/>
          </a:prstGeom>
          <a:noFill/>
          <a:ln>
            <a:noFill/>
          </a:ln>
        </p:spPr>
      </p:pic>
      <p:sp>
        <p:nvSpPr>
          <p:cNvPr id="375" name="Google Shape;375;p50"/>
          <p:cNvSpPr txBox="1"/>
          <p:nvPr/>
        </p:nvSpPr>
        <p:spPr>
          <a:xfrm>
            <a:off x="103275" y="1987600"/>
            <a:ext cx="2797200" cy="738900"/>
          </a:xfrm>
          <a:prstGeom prst="rect">
            <a:avLst/>
          </a:prstGeom>
          <a:solidFill>
            <a:srgbClr val="EFEFE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chemeClr val="dk1"/>
                </a:solidFill>
                <a:latin typeface="Roboto Condensed"/>
                <a:ea typeface="Roboto Condensed"/>
                <a:cs typeface="Roboto Condensed"/>
                <a:sym typeface="Roboto Condensed"/>
              </a:rPr>
              <a:t>3-</a:t>
            </a:r>
            <a:r>
              <a:rPr b="1" lang="en" sz="1800">
                <a:solidFill>
                  <a:schemeClr val="dk1"/>
                </a:solidFill>
                <a:latin typeface="Roboto Condensed"/>
                <a:ea typeface="Roboto Condensed"/>
                <a:cs typeface="Roboto Condensed"/>
                <a:sym typeface="Roboto Condensed"/>
              </a:rPr>
              <a:t>Promedio KDA general </a:t>
            </a:r>
            <a:endParaRPr b="1" sz="1800">
              <a:solidFill>
                <a:schemeClr val="dk1"/>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Science &amp; Mathematics Major for College: UI/UX in Webpage Design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